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4"/>
  </p:sldMasterIdLst>
  <p:notesMasterIdLst>
    <p:notesMasterId r:id="rId43"/>
  </p:notesMasterIdLst>
  <p:handoutMasterIdLst>
    <p:handoutMasterId r:id="rId44"/>
  </p:handoutMasterIdLst>
  <p:sldIdLst>
    <p:sldId id="298" r:id="rId5"/>
    <p:sldId id="307" r:id="rId6"/>
    <p:sldId id="259" r:id="rId7"/>
    <p:sldId id="397" r:id="rId8"/>
    <p:sldId id="398" r:id="rId9"/>
    <p:sldId id="422" r:id="rId10"/>
    <p:sldId id="429" r:id="rId11"/>
    <p:sldId id="431" r:id="rId12"/>
    <p:sldId id="401" r:id="rId13"/>
    <p:sldId id="430" r:id="rId14"/>
    <p:sldId id="433" r:id="rId15"/>
    <p:sldId id="405" r:id="rId16"/>
    <p:sldId id="436" r:id="rId17"/>
    <p:sldId id="435" r:id="rId18"/>
    <p:sldId id="438" r:id="rId19"/>
    <p:sldId id="439" r:id="rId20"/>
    <p:sldId id="440" r:id="rId21"/>
    <p:sldId id="416" r:id="rId22"/>
    <p:sldId id="434" r:id="rId23"/>
    <p:sldId id="407" r:id="rId24"/>
    <p:sldId id="410" r:id="rId25"/>
    <p:sldId id="423" r:id="rId26"/>
    <p:sldId id="428" r:id="rId27"/>
    <p:sldId id="353" r:id="rId28"/>
    <p:sldId id="445" r:id="rId29"/>
    <p:sldId id="352" r:id="rId30"/>
    <p:sldId id="412" r:id="rId31"/>
    <p:sldId id="427" r:id="rId32"/>
    <p:sldId id="441" r:id="rId33"/>
    <p:sldId id="305" r:id="rId34"/>
    <p:sldId id="272" r:id="rId35"/>
    <p:sldId id="446" r:id="rId36"/>
    <p:sldId id="414" r:id="rId37"/>
    <p:sldId id="442" r:id="rId38"/>
    <p:sldId id="443" r:id="rId39"/>
    <p:sldId id="444" r:id="rId40"/>
    <p:sldId id="437" r:id="rId41"/>
    <p:sldId id="432" r:id="rId42"/>
  </p:sldIdLst>
  <p:sldSz cx="9144000" cy="5143500" type="screen16x9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unze, Sonj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AA"/>
    <a:srgbClr val="0070C0"/>
    <a:srgbClr val="3366FF"/>
    <a:srgbClr val="067C94"/>
    <a:srgbClr val="036997"/>
    <a:srgbClr val="127378"/>
    <a:srgbClr val="CCECFF"/>
    <a:srgbClr val="996600"/>
    <a:srgbClr val="EBB7DD"/>
    <a:srgbClr val="B5ED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37590C-9232-42C9-B03E-E00506D33210}" v="94" dt="2022-09-28T10:31:17.1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41" autoAdjust="0"/>
  </p:normalViewPr>
  <p:slideViewPr>
    <p:cSldViewPr>
      <p:cViewPr varScale="1">
        <p:scale>
          <a:sx n="141" d="100"/>
          <a:sy n="141" d="100"/>
        </p:scale>
        <p:origin x="74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978" y="108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slide" Target="slides/slide22.xml" Id="rId26" /><Relationship Type="http://schemas.openxmlformats.org/officeDocument/2006/relationships/slide" Target="slides/slide35.xml" Id="rId39" /><Relationship Type="http://schemas.openxmlformats.org/officeDocument/2006/relationships/slide" Target="slides/slide17.xml" Id="rId21" /><Relationship Type="http://schemas.openxmlformats.org/officeDocument/2006/relationships/slide" Target="slides/slide30.xml" Id="rId34" /><Relationship Type="http://schemas.openxmlformats.org/officeDocument/2006/relationships/slide" Target="slides/slide38.xml" Id="rId42" /><Relationship Type="http://schemas.openxmlformats.org/officeDocument/2006/relationships/viewProps" Target="viewProps.xml" Id="rId47" /><Relationship Type="http://schemas.openxmlformats.org/officeDocument/2006/relationships/slide" Target="slides/slide3.xml" Id="rId7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slide" Target="slides/slide25.xml" Id="rId29" /><Relationship Type="http://schemas.openxmlformats.org/officeDocument/2006/relationships/slide" Target="slides/slide7.xml" Id="rId11" /><Relationship Type="http://schemas.openxmlformats.org/officeDocument/2006/relationships/slide" Target="slides/slide20.xml" Id="rId24" /><Relationship Type="http://schemas.openxmlformats.org/officeDocument/2006/relationships/slide" Target="slides/slide28.xml" Id="rId32" /><Relationship Type="http://schemas.openxmlformats.org/officeDocument/2006/relationships/slide" Target="slides/slide33.xml" Id="rId37" /><Relationship Type="http://schemas.openxmlformats.org/officeDocument/2006/relationships/slide" Target="slides/slide36.xml" Id="rId40" /><Relationship Type="http://schemas.openxmlformats.org/officeDocument/2006/relationships/commentAuthors" Target="commentAuthors.xml" Id="rId45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openxmlformats.org/officeDocument/2006/relationships/slide" Target="slides/slide19.xml" Id="rId23" /><Relationship Type="http://schemas.openxmlformats.org/officeDocument/2006/relationships/slide" Target="slides/slide24.xml" Id="rId28" /><Relationship Type="http://schemas.openxmlformats.org/officeDocument/2006/relationships/slide" Target="slides/slide32.xml" Id="rId36" /><Relationship Type="http://schemas.openxmlformats.org/officeDocument/2006/relationships/tableStyles" Target="tableStyles.xml" Id="rId49" /><Relationship Type="http://schemas.openxmlformats.org/officeDocument/2006/relationships/slide" Target="slides/slide6.xml" Id="rId10" /><Relationship Type="http://schemas.openxmlformats.org/officeDocument/2006/relationships/slide" Target="slides/slide15.xml" Id="rId19" /><Relationship Type="http://schemas.openxmlformats.org/officeDocument/2006/relationships/slide" Target="slides/slide27.xml" Id="rId31" /><Relationship Type="http://schemas.openxmlformats.org/officeDocument/2006/relationships/handoutMaster" Target="handoutMasters/handoutMaster1.xml" Id="rId44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slide" Target="slides/slide18.xml" Id="rId22" /><Relationship Type="http://schemas.openxmlformats.org/officeDocument/2006/relationships/slide" Target="slides/slide23.xml" Id="rId27" /><Relationship Type="http://schemas.openxmlformats.org/officeDocument/2006/relationships/slide" Target="slides/slide26.xml" Id="rId30" /><Relationship Type="http://schemas.openxmlformats.org/officeDocument/2006/relationships/slide" Target="slides/slide31.xml" Id="rId35" /><Relationship Type="http://schemas.openxmlformats.org/officeDocument/2006/relationships/notesMaster" Target="notesMasters/notesMaster1.xml" Id="rId43" /><Relationship Type="http://schemas.openxmlformats.org/officeDocument/2006/relationships/theme" Target="theme/theme1.xml" Id="rId48" /><Relationship Type="http://schemas.openxmlformats.org/officeDocument/2006/relationships/slide" Target="slides/slide4.xml" Id="rId8" /><Relationship Type="http://schemas.microsoft.com/office/2015/10/relationships/revisionInfo" Target="revisionInfo.xml" Id="rId51" /><Relationship Type="http://schemas.openxmlformats.org/officeDocument/2006/relationships/customXml" Target="../customXml/item3.xml" Id="rId3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slide" Target="slides/slide21.xml" Id="rId25" /><Relationship Type="http://schemas.openxmlformats.org/officeDocument/2006/relationships/slide" Target="slides/slide29.xml" Id="rId33" /><Relationship Type="http://schemas.openxmlformats.org/officeDocument/2006/relationships/slide" Target="slides/slide34.xml" Id="rId38" /><Relationship Type="http://schemas.openxmlformats.org/officeDocument/2006/relationships/presProps" Target="presProps.xml" Id="rId46" /><Relationship Type="http://schemas.openxmlformats.org/officeDocument/2006/relationships/slide" Target="slides/slide16.xml" Id="rId20" /><Relationship Type="http://schemas.openxmlformats.org/officeDocument/2006/relationships/slide" Target="slides/slide37.xml" Id="rId41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397EB1-0BE4-43AE-B38F-5043185E888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76EC557-EC66-4920-B9F0-FB349414BE3F}">
      <dgm:prSet phldrT="[Text]" custT="1"/>
      <dgm:spPr>
        <a:solidFill>
          <a:srgbClr val="EBB7DD"/>
        </a:solidFill>
      </dgm:spPr>
      <dgm:t>
        <a:bodyPr/>
        <a:lstStyle/>
        <a:p>
          <a:r>
            <a:rPr lang="de-DE" sz="1400" b="1" dirty="0">
              <a:solidFill>
                <a:schemeClr val="tx1"/>
              </a:solidFill>
            </a:rPr>
            <a:t>Orientierung</a:t>
          </a:r>
          <a:r>
            <a:rPr lang="de-DE" sz="1400" dirty="0">
              <a:solidFill>
                <a:schemeClr val="tx1"/>
              </a:solidFill>
            </a:rPr>
            <a:t> </a:t>
          </a:r>
          <a:br>
            <a:rPr lang="de-DE" sz="1400" dirty="0">
              <a:solidFill>
                <a:schemeClr val="tx1"/>
              </a:solidFill>
            </a:rPr>
          </a:br>
          <a:r>
            <a:rPr lang="de-DE" sz="1400" dirty="0">
              <a:solidFill>
                <a:schemeClr val="tx1"/>
              </a:solidFill>
            </a:rPr>
            <a:t>(im Raum, Richtungshören)</a:t>
          </a:r>
        </a:p>
      </dgm:t>
    </dgm:pt>
    <dgm:pt modelId="{03D685DB-3AD7-4E58-B2BE-C8AC94B278C7}" type="parTrans" cxnId="{E5C05322-1724-47E4-9D6A-688846AD6569}">
      <dgm:prSet/>
      <dgm:spPr/>
      <dgm:t>
        <a:bodyPr/>
        <a:lstStyle/>
        <a:p>
          <a:endParaRPr lang="de-DE"/>
        </a:p>
      </dgm:t>
    </dgm:pt>
    <dgm:pt modelId="{A01404DA-56AB-4DFD-A401-3BE6F905FCEF}" type="sibTrans" cxnId="{E5C05322-1724-47E4-9D6A-688846AD6569}">
      <dgm:prSet/>
      <dgm:spPr/>
      <dgm:t>
        <a:bodyPr/>
        <a:lstStyle/>
        <a:p>
          <a:endParaRPr lang="de-DE"/>
        </a:p>
      </dgm:t>
    </dgm:pt>
    <dgm:pt modelId="{3E418329-36C9-4FD4-8B34-0016B16391D6}">
      <dgm:prSet phldrT="[Text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de-DE" sz="1400" b="1" dirty="0">
              <a:solidFill>
                <a:schemeClr val="tx1"/>
              </a:solidFill>
            </a:rPr>
            <a:t>Warnfunktion</a:t>
          </a:r>
          <a:r>
            <a:rPr lang="de-DE" sz="1400" dirty="0">
              <a:solidFill>
                <a:schemeClr val="tx1"/>
              </a:solidFill>
            </a:rPr>
            <a:t> </a:t>
          </a:r>
          <a:br>
            <a:rPr lang="de-DE" sz="1400" dirty="0">
              <a:solidFill>
                <a:schemeClr val="tx1"/>
              </a:solidFill>
            </a:rPr>
          </a:br>
          <a:r>
            <a:rPr lang="de-DE" sz="1400" dirty="0">
              <a:solidFill>
                <a:schemeClr val="tx1"/>
              </a:solidFill>
            </a:rPr>
            <a:t>(z.B. Straßenverkehr oder Mücke)</a:t>
          </a:r>
        </a:p>
      </dgm:t>
    </dgm:pt>
    <dgm:pt modelId="{E7998AD9-F39E-4673-99D3-428CE91A9AA2}" type="parTrans" cxnId="{B067ECF7-61C8-4364-952D-C9C3763E8707}">
      <dgm:prSet/>
      <dgm:spPr/>
      <dgm:t>
        <a:bodyPr/>
        <a:lstStyle/>
        <a:p>
          <a:endParaRPr lang="de-DE"/>
        </a:p>
      </dgm:t>
    </dgm:pt>
    <dgm:pt modelId="{2E4B8286-4555-4F51-8F22-7265E24FD64A}" type="sibTrans" cxnId="{B067ECF7-61C8-4364-952D-C9C3763E8707}">
      <dgm:prSet/>
      <dgm:spPr/>
      <dgm:t>
        <a:bodyPr/>
        <a:lstStyle/>
        <a:p>
          <a:endParaRPr lang="de-DE"/>
        </a:p>
      </dgm:t>
    </dgm:pt>
    <dgm:pt modelId="{1475C0C0-5F73-48B9-B2ED-A410D58F5475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de-DE" sz="1400" b="1" dirty="0">
              <a:solidFill>
                <a:schemeClr val="tx1"/>
              </a:solidFill>
            </a:rPr>
            <a:t>Informations-verarbeitung</a:t>
          </a:r>
          <a:r>
            <a:rPr lang="de-DE" sz="1400" dirty="0">
              <a:solidFill>
                <a:schemeClr val="tx1"/>
              </a:solidFill>
            </a:rPr>
            <a:t> </a:t>
          </a:r>
          <a:br>
            <a:rPr lang="de-DE" sz="1400" dirty="0">
              <a:solidFill>
                <a:schemeClr val="tx1"/>
              </a:solidFill>
            </a:rPr>
          </a:br>
          <a:r>
            <a:rPr lang="de-DE" sz="1400" dirty="0">
              <a:solidFill>
                <a:schemeClr val="tx1"/>
              </a:solidFill>
            </a:rPr>
            <a:t>(z.B. Wecker oder Türklingel)</a:t>
          </a:r>
          <a:endParaRPr lang="de-DE" sz="1400" dirty="0"/>
        </a:p>
      </dgm:t>
    </dgm:pt>
    <dgm:pt modelId="{40634895-C885-4397-BC55-56A15BF96F4B}" type="parTrans" cxnId="{D6746749-BE26-45E0-A333-EEE804065B3F}">
      <dgm:prSet/>
      <dgm:spPr/>
      <dgm:t>
        <a:bodyPr/>
        <a:lstStyle/>
        <a:p>
          <a:endParaRPr lang="de-DE"/>
        </a:p>
      </dgm:t>
    </dgm:pt>
    <dgm:pt modelId="{581E66D1-BC65-4F20-B55D-A0FCB6292FAF}" type="sibTrans" cxnId="{D6746749-BE26-45E0-A333-EEE804065B3F}">
      <dgm:prSet/>
      <dgm:spPr/>
      <dgm:t>
        <a:bodyPr/>
        <a:lstStyle/>
        <a:p>
          <a:endParaRPr lang="de-DE"/>
        </a:p>
      </dgm:t>
    </dgm:pt>
    <dgm:pt modelId="{009E16ED-245B-4CA4-A271-1ACE231DFA87}">
      <dgm:prSet phldrT="[Text]" custT="1"/>
      <dgm:spPr>
        <a:solidFill>
          <a:srgbClr val="B5EDC4"/>
        </a:solidFill>
      </dgm:spPr>
      <dgm:t>
        <a:bodyPr/>
        <a:lstStyle/>
        <a:p>
          <a:r>
            <a:rPr lang="de-DE" sz="1400" b="1" dirty="0">
              <a:solidFill>
                <a:schemeClr val="tx1"/>
              </a:solidFill>
            </a:rPr>
            <a:t>Spracherwerb</a:t>
          </a:r>
        </a:p>
      </dgm:t>
    </dgm:pt>
    <dgm:pt modelId="{4F1A89D8-23BF-402E-8068-3EB564296E7D}" type="parTrans" cxnId="{93861C56-024F-45A1-B697-FE20D6CFED86}">
      <dgm:prSet/>
      <dgm:spPr/>
      <dgm:t>
        <a:bodyPr/>
        <a:lstStyle/>
        <a:p>
          <a:endParaRPr lang="de-DE"/>
        </a:p>
      </dgm:t>
    </dgm:pt>
    <dgm:pt modelId="{FC177B45-52E4-400E-8159-8B3BCF69AF5E}" type="sibTrans" cxnId="{93861C56-024F-45A1-B697-FE20D6CFED86}">
      <dgm:prSet/>
      <dgm:spPr/>
      <dgm:t>
        <a:bodyPr/>
        <a:lstStyle/>
        <a:p>
          <a:endParaRPr lang="de-DE"/>
        </a:p>
      </dgm:t>
    </dgm:pt>
    <dgm:pt modelId="{AA1B2AC9-1784-4C90-942D-A89D2F8E2DA5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de-DE" sz="1400" b="1" dirty="0">
              <a:solidFill>
                <a:schemeClr val="tx1"/>
              </a:solidFill>
            </a:rPr>
            <a:t>Kommunikation</a:t>
          </a:r>
        </a:p>
      </dgm:t>
    </dgm:pt>
    <dgm:pt modelId="{913A39D1-0718-41E2-9FAC-2BE7F13B444E}" type="parTrans" cxnId="{0D796781-ABAB-467A-A5CD-F5AAF0C2195F}">
      <dgm:prSet/>
      <dgm:spPr/>
      <dgm:t>
        <a:bodyPr/>
        <a:lstStyle/>
        <a:p>
          <a:endParaRPr lang="de-DE"/>
        </a:p>
      </dgm:t>
    </dgm:pt>
    <dgm:pt modelId="{F26A53F5-980C-4E00-BCAA-1B1D09F05212}" type="sibTrans" cxnId="{0D796781-ABAB-467A-A5CD-F5AAF0C2195F}">
      <dgm:prSet/>
      <dgm:spPr/>
      <dgm:t>
        <a:bodyPr/>
        <a:lstStyle/>
        <a:p>
          <a:endParaRPr lang="de-DE"/>
        </a:p>
      </dgm:t>
    </dgm:pt>
    <dgm:pt modelId="{9E4526DF-3A71-47B8-A4A1-5FFD55089400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de-DE" sz="1400" b="1" dirty="0" err="1">
              <a:solidFill>
                <a:schemeClr val="tx1"/>
              </a:solidFill>
            </a:rPr>
            <a:t>Empathiefähigkeit</a:t>
          </a:r>
          <a:r>
            <a:rPr lang="de-DE" sz="1400" dirty="0">
              <a:solidFill>
                <a:schemeClr val="tx1"/>
              </a:solidFill>
            </a:rPr>
            <a:t> (Gefühle &amp; Stimmungen entschlüsseln)</a:t>
          </a:r>
        </a:p>
      </dgm:t>
    </dgm:pt>
    <dgm:pt modelId="{9751CE0B-F532-46E6-B467-CBCE2834D8C6}" type="parTrans" cxnId="{59E4A6ED-D19B-4047-B5B7-40A808914773}">
      <dgm:prSet/>
      <dgm:spPr/>
      <dgm:t>
        <a:bodyPr/>
        <a:lstStyle/>
        <a:p>
          <a:endParaRPr lang="de-DE"/>
        </a:p>
      </dgm:t>
    </dgm:pt>
    <dgm:pt modelId="{A36AC71C-6F3E-4B83-B0CE-0F7F8E73ED10}" type="sibTrans" cxnId="{59E4A6ED-D19B-4047-B5B7-40A808914773}">
      <dgm:prSet/>
      <dgm:spPr/>
      <dgm:t>
        <a:bodyPr/>
        <a:lstStyle/>
        <a:p>
          <a:endParaRPr lang="de-DE"/>
        </a:p>
      </dgm:t>
    </dgm:pt>
    <dgm:pt modelId="{E5879A54-182A-4FAF-B075-584B5AAFF96C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de-DE" sz="1400" b="1" dirty="0">
              <a:solidFill>
                <a:schemeClr val="tx1"/>
              </a:solidFill>
            </a:rPr>
            <a:t>Ästhetischer Genuss</a:t>
          </a:r>
        </a:p>
      </dgm:t>
    </dgm:pt>
    <dgm:pt modelId="{0675DB9E-873C-4826-BC3C-E5CBAA3AF5B2}" type="parTrans" cxnId="{D9599CC1-A264-454F-9BC2-AAD735AE630A}">
      <dgm:prSet/>
      <dgm:spPr/>
      <dgm:t>
        <a:bodyPr/>
        <a:lstStyle/>
        <a:p>
          <a:endParaRPr lang="de-DE"/>
        </a:p>
      </dgm:t>
    </dgm:pt>
    <dgm:pt modelId="{03BD87F1-FAAF-49C2-A7CD-4F27135F903D}" type="sibTrans" cxnId="{D9599CC1-A264-454F-9BC2-AAD735AE630A}">
      <dgm:prSet/>
      <dgm:spPr/>
      <dgm:t>
        <a:bodyPr/>
        <a:lstStyle/>
        <a:p>
          <a:endParaRPr lang="de-DE"/>
        </a:p>
      </dgm:t>
    </dgm:pt>
    <dgm:pt modelId="{003F7C19-80DA-4D4D-B904-5A65C2B8A3BF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 sz="1400" b="1" dirty="0">
              <a:solidFill>
                <a:schemeClr val="tx1"/>
              </a:solidFill>
            </a:rPr>
            <a:t>Fantasie</a:t>
          </a:r>
          <a:br>
            <a:rPr lang="de-DE" sz="1400" dirty="0">
              <a:solidFill>
                <a:schemeClr val="tx1"/>
              </a:solidFill>
            </a:rPr>
          </a:br>
          <a:r>
            <a:rPr lang="de-DE" sz="1400" dirty="0">
              <a:solidFill>
                <a:schemeClr val="tx1"/>
              </a:solidFill>
            </a:rPr>
            <a:t>Bilder im Kopf</a:t>
          </a:r>
        </a:p>
      </dgm:t>
    </dgm:pt>
    <dgm:pt modelId="{55221131-78AA-4812-A56B-0C1F07D20315}" type="parTrans" cxnId="{0DE0DB36-02E1-4D6A-AFC2-4A02ACED7E3B}">
      <dgm:prSet/>
      <dgm:spPr/>
      <dgm:t>
        <a:bodyPr/>
        <a:lstStyle/>
        <a:p>
          <a:endParaRPr lang="de-DE"/>
        </a:p>
      </dgm:t>
    </dgm:pt>
    <dgm:pt modelId="{DF34F066-DC31-4269-A6AC-165EAF4D4247}" type="sibTrans" cxnId="{0DE0DB36-02E1-4D6A-AFC2-4A02ACED7E3B}">
      <dgm:prSet/>
      <dgm:spPr/>
      <dgm:t>
        <a:bodyPr/>
        <a:lstStyle/>
        <a:p>
          <a:endParaRPr lang="de-DE"/>
        </a:p>
      </dgm:t>
    </dgm:pt>
    <dgm:pt modelId="{001D977C-3174-4E36-8329-54ECBB852F4D}">
      <dgm:prSet custT="1"/>
      <dgm:spPr>
        <a:solidFill>
          <a:srgbClr val="F4F4AC"/>
        </a:solidFill>
      </dgm:spPr>
      <dgm:t>
        <a:bodyPr/>
        <a:lstStyle/>
        <a:p>
          <a:r>
            <a:rPr lang="de-DE" sz="1400" b="1" dirty="0">
              <a:solidFill>
                <a:schemeClr val="tx1"/>
              </a:solidFill>
            </a:rPr>
            <a:t>Erinnerungen</a:t>
          </a:r>
        </a:p>
      </dgm:t>
    </dgm:pt>
    <dgm:pt modelId="{971E5311-BD83-49B1-8E3A-244AC6CABE16}" type="parTrans" cxnId="{3049723B-B84E-49EC-9953-199E879D8F7C}">
      <dgm:prSet/>
      <dgm:spPr/>
      <dgm:t>
        <a:bodyPr/>
        <a:lstStyle/>
        <a:p>
          <a:endParaRPr lang="de-DE"/>
        </a:p>
      </dgm:t>
    </dgm:pt>
    <dgm:pt modelId="{FD67B50A-EBE9-4F9A-8769-A269F1622212}" type="sibTrans" cxnId="{3049723B-B84E-49EC-9953-199E879D8F7C}">
      <dgm:prSet/>
      <dgm:spPr/>
      <dgm:t>
        <a:bodyPr/>
        <a:lstStyle/>
        <a:p>
          <a:endParaRPr lang="de-DE"/>
        </a:p>
      </dgm:t>
    </dgm:pt>
    <dgm:pt modelId="{BFDF25B9-2632-4774-B866-3B6F437B92B6}" type="pres">
      <dgm:prSet presAssocID="{86397EB1-0BE4-43AE-B38F-5043185E8884}" presName="diagram" presStyleCnt="0">
        <dgm:presLayoutVars>
          <dgm:dir/>
          <dgm:resizeHandles val="exact"/>
        </dgm:presLayoutVars>
      </dgm:prSet>
      <dgm:spPr/>
    </dgm:pt>
    <dgm:pt modelId="{D8CF41D3-6BDD-4115-A701-41D50FB0DBE4}" type="pres">
      <dgm:prSet presAssocID="{E76EC557-EC66-4920-B9F0-FB349414BE3F}" presName="node" presStyleLbl="node1" presStyleIdx="0" presStyleCnt="9">
        <dgm:presLayoutVars>
          <dgm:bulletEnabled val="1"/>
        </dgm:presLayoutVars>
      </dgm:prSet>
      <dgm:spPr/>
    </dgm:pt>
    <dgm:pt modelId="{E3536F85-F126-45F8-9F8A-B7389F914B5B}" type="pres">
      <dgm:prSet presAssocID="{A01404DA-56AB-4DFD-A401-3BE6F905FCEF}" presName="sibTrans" presStyleCnt="0"/>
      <dgm:spPr/>
    </dgm:pt>
    <dgm:pt modelId="{53F76974-CA2A-4D20-8DB4-8ADECFA4054F}" type="pres">
      <dgm:prSet presAssocID="{3E418329-36C9-4FD4-8B34-0016B16391D6}" presName="node" presStyleLbl="node1" presStyleIdx="1" presStyleCnt="9">
        <dgm:presLayoutVars>
          <dgm:bulletEnabled val="1"/>
        </dgm:presLayoutVars>
      </dgm:prSet>
      <dgm:spPr/>
    </dgm:pt>
    <dgm:pt modelId="{FBD58EC6-539A-4835-9DFB-C44333318A3B}" type="pres">
      <dgm:prSet presAssocID="{2E4B8286-4555-4F51-8F22-7265E24FD64A}" presName="sibTrans" presStyleCnt="0"/>
      <dgm:spPr/>
    </dgm:pt>
    <dgm:pt modelId="{502EE054-0D94-4A8D-923C-1EDFF6CA516A}" type="pres">
      <dgm:prSet presAssocID="{1475C0C0-5F73-48B9-B2ED-A410D58F5475}" presName="node" presStyleLbl="node1" presStyleIdx="2" presStyleCnt="9">
        <dgm:presLayoutVars>
          <dgm:bulletEnabled val="1"/>
        </dgm:presLayoutVars>
      </dgm:prSet>
      <dgm:spPr/>
    </dgm:pt>
    <dgm:pt modelId="{745D8349-1876-4DED-BC1F-2664F14745F8}" type="pres">
      <dgm:prSet presAssocID="{581E66D1-BC65-4F20-B55D-A0FCB6292FAF}" presName="sibTrans" presStyleCnt="0"/>
      <dgm:spPr/>
    </dgm:pt>
    <dgm:pt modelId="{5576A22A-A010-42E7-9984-D842BB200862}" type="pres">
      <dgm:prSet presAssocID="{009E16ED-245B-4CA4-A271-1ACE231DFA87}" presName="node" presStyleLbl="node1" presStyleIdx="3" presStyleCnt="9">
        <dgm:presLayoutVars>
          <dgm:bulletEnabled val="1"/>
        </dgm:presLayoutVars>
      </dgm:prSet>
      <dgm:spPr/>
    </dgm:pt>
    <dgm:pt modelId="{E1E71B4F-BD12-466F-B264-98F1A7B6AA01}" type="pres">
      <dgm:prSet presAssocID="{FC177B45-52E4-400E-8159-8B3BCF69AF5E}" presName="sibTrans" presStyleCnt="0"/>
      <dgm:spPr/>
    </dgm:pt>
    <dgm:pt modelId="{8321CED0-1E44-4E16-9141-EDE478F467CE}" type="pres">
      <dgm:prSet presAssocID="{AA1B2AC9-1784-4C90-942D-A89D2F8E2DA5}" presName="node" presStyleLbl="node1" presStyleIdx="4" presStyleCnt="9">
        <dgm:presLayoutVars>
          <dgm:bulletEnabled val="1"/>
        </dgm:presLayoutVars>
      </dgm:prSet>
      <dgm:spPr/>
    </dgm:pt>
    <dgm:pt modelId="{C5ECAF0B-7CCD-43D4-A8EB-5941C706A89C}" type="pres">
      <dgm:prSet presAssocID="{F26A53F5-980C-4E00-BCAA-1B1D09F05212}" presName="sibTrans" presStyleCnt="0"/>
      <dgm:spPr/>
    </dgm:pt>
    <dgm:pt modelId="{A8ED7B65-99FE-4537-A451-A9A7DC03FEA5}" type="pres">
      <dgm:prSet presAssocID="{9E4526DF-3A71-47B8-A4A1-5FFD55089400}" presName="node" presStyleLbl="node1" presStyleIdx="5" presStyleCnt="9" custLinFactNeighborX="-841" custLinFactNeighborY="107">
        <dgm:presLayoutVars>
          <dgm:bulletEnabled val="1"/>
        </dgm:presLayoutVars>
      </dgm:prSet>
      <dgm:spPr/>
    </dgm:pt>
    <dgm:pt modelId="{83DBE5A9-CBD6-4B59-9E30-3969396C362D}" type="pres">
      <dgm:prSet presAssocID="{A36AC71C-6F3E-4B83-B0CE-0F7F8E73ED10}" presName="sibTrans" presStyleCnt="0"/>
      <dgm:spPr/>
    </dgm:pt>
    <dgm:pt modelId="{A6D8F916-39E9-48CA-8B4E-25B76DD49685}" type="pres">
      <dgm:prSet presAssocID="{E5879A54-182A-4FAF-B075-584B5AAFF96C}" presName="node" presStyleLbl="node1" presStyleIdx="6" presStyleCnt="9">
        <dgm:presLayoutVars>
          <dgm:bulletEnabled val="1"/>
        </dgm:presLayoutVars>
      </dgm:prSet>
      <dgm:spPr/>
    </dgm:pt>
    <dgm:pt modelId="{17335517-B48C-4B16-80F1-D20F53526A0D}" type="pres">
      <dgm:prSet presAssocID="{03BD87F1-FAAF-49C2-A7CD-4F27135F903D}" presName="sibTrans" presStyleCnt="0"/>
      <dgm:spPr/>
    </dgm:pt>
    <dgm:pt modelId="{20B39512-C531-41A3-B18E-C4A9B3DF2690}" type="pres">
      <dgm:prSet presAssocID="{003F7C19-80DA-4D4D-B904-5A65C2B8A3BF}" presName="node" presStyleLbl="node1" presStyleIdx="7" presStyleCnt="9">
        <dgm:presLayoutVars>
          <dgm:bulletEnabled val="1"/>
        </dgm:presLayoutVars>
      </dgm:prSet>
      <dgm:spPr/>
    </dgm:pt>
    <dgm:pt modelId="{323D21EE-1C47-4DBC-9798-1EE1CFC44C92}" type="pres">
      <dgm:prSet presAssocID="{DF34F066-DC31-4269-A6AC-165EAF4D4247}" presName="sibTrans" presStyleCnt="0"/>
      <dgm:spPr/>
    </dgm:pt>
    <dgm:pt modelId="{C04D300B-194E-42BC-AF98-EF8B3A86D21F}" type="pres">
      <dgm:prSet presAssocID="{001D977C-3174-4E36-8329-54ECBB852F4D}" presName="node" presStyleLbl="node1" presStyleIdx="8" presStyleCnt="9">
        <dgm:presLayoutVars>
          <dgm:bulletEnabled val="1"/>
        </dgm:presLayoutVars>
      </dgm:prSet>
      <dgm:spPr/>
    </dgm:pt>
  </dgm:ptLst>
  <dgm:cxnLst>
    <dgm:cxn modelId="{EA20A306-82CA-4B59-B18D-41598688B85D}" type="presOf" srcId="{AA1B2AC9-1784-4C90-942D-A89D2F8E2DA5}" destId="{8321CED0-1E44-4E16-9141-EDE478F467CE}" srcOrd="0" destOrd="0" presId="urn:microsoft.com/office/officeart/2005/8/layout/default"/>
    <dgm:cxn modelId="{0DFE2418-A126-4A32-9A34-CFFBF8762195}" type="presOf" srcId="{001D977C-3174-4E36-8329-54ECBB852F4D}" destId="{C04D300B-194E-42BC-AF98-EF8B3A86D21F}" srcOrd="0" destOrd="0" presId="urn:microsoft.com/office/officeart/2005/8/layout/default"/>
    <dgm:cxn modelId="{E5C05322-1724-47E4-9D6A-688846AD6569}" srcId="{86397EB1-0BE4-43AE-B38F-5043185E8884}" destId="{E76EC557-EC66-4920-B9F0-FB349414BE3F}" srcOrd="0" destOrd="0" parTransId="{03D685DB-3AD7-4E58-B2BE-C8AC94B278C7}" sibTransId="{A01404DA-56AB-4DFD-A401-3BE6F905FCEF}"/>
    <dgm:cxn modelId="{0DE0DB36-02E1-4D6A-AFC2-4A02ACED7E3B}" srcId="{86397EB1-0BE4-43AE-B38F-5043185E8884}" destId="{003F7C19-80DA-4D4D-B904-5A65C2B8A3BF}" srcOrd="7" destOrd="0" parTransId="{55221131-78AA-4812-A56B-0C1F07D20315}" sibTransId="{DF34F066-DC31-4269-A6AC-165EAF4D4247}"/>
    <dgm:cxn modelId="{3049723B-B84E-49EC-9953-199E879D8F7C}" srcId="{86397EB1-0BE4-43AE-B38F-5043185E8884}" destId="{001D977C-3174-4E36-8329-54ECBB852F4D}" srcOrd="8" destOrd="0" parTransId="{971E5311-BD83-49B1-8E3A-244AC6CABE16}" sibTransId="{FD67B50A-EBE9-4F9A-8769-A269F1622212}"/>
    <dgm:cxn modelId="{5927F540-A6BE-4C3F-A966-1A9D511EFD17}" type="presOf" srcId="{1475C0C0-5F73-48B9-B2ED-A410D58F5475}" destId="{502EE054-0D94-4A8D-923C-1EDFF6CA516A}" srcOrd="0" destOrd="0" presId="urn:microsoft.com/office/officeart/2005/8/layout/default"/>
    <dgm:cxn modelId="{65869444-D109-4EC5-9732-077A41FE829B}" type="presOf" srcId="{3E418329-36C9-4FD4-8B34-0016B16391D6}" destId="{53F76974-CA2A-4D20-8DB4-8ADECFA4054F}" srcOrd="0" destOrd="0" presId="urn:microsoft.com/office/officeart/2005/8/layout/default"/>
    <dgm:cxn modelId="{D6746749-BE26-45E0-A333-EEE804065B3F}" srcId="{86397EB1-0BE4-43AE-B38F-5043185E8884}" destId="{1475C0C0-5F73-48B9-B2ED-A410D58F5475}" srcOrd="2" destOrd="0" parTransId="{40634895-C885-4397-BC55-56A15BF96F4B}" sibTransId="{581E66D1-BC65-4F20-B55D-A0FCB6292FAF}"/>
    <dgm:cxn modelId="{AB889E6F-D441-4EAA-AA38-B5B0B353590D}" type="presOf" srcId="{9E4526DF-3A71-47B8-A4A1-5FFD55089400}" destId="{A8ED7B65-99FE-4537-A451-A9A7DC03FEA5}" srcOrd="0" destOrd="0" presId="urn:microsoft.com/office/officeart/2005/8/layout/default"/>
    <dgm:cxn modelId="{93861C56-024F-45A1-B697-FE20D6CFED86}" srcId="{86397EB1-0BE4-43AE-B38F-5043185E8884}" destId="{009E16ED-245B-4CA4-A271-1ACE231DFA87}" srcOrd="3" destOrd="0" parTransId="{4F1A89D8-23BF-402E-8068-3EB564296E7D}" sibTransId="{FC177B45-52E4-400E-8159-8B3BCF69AF5E}"/>
    <dgm:cxn modelId="{0D796781-ABAB-467A-A5CD-F5AAF0C2195F}" srcId="{86397EB1-0BE4-43AE-B38F-5043185E8884}" destId="{AA1B2AC9-1784-4C90-942D-A89D2F8E2DA5}" srcOrd="4" destOrd="0" parTransId="{913A39D1-0718-41E2-9FAC-2BE7F13B444E}" sibTransId="{F26A53F5-980C-4E00-BCAA-1B1D09F05212}"/>
    <dgm:cxn modelId="{B5F54C8B-C3EC-4770-8D0B-338AEF87BC4B}" type="presOf" srcId="{86397EB1-0BE4-43AE-B38F-5043185E8884}" destId="{BFDF25B9-2632-4774-B866-3B6F437B92B6}" srcOrd="0" destOrd="0" presId="urn:microsoft.com/office/officeart/2005/8/layout/default"/>
    <dgm:cxn modelId="{C3507397-C1B6-4B13-8F57-5137428F231F}" type="presOf" srcId="{E76EC557-EC66-4920-B9F0-FB349414BE3F}" destId="{D8CF41D3-6BDD-4115-A701-41D50FB0DBE4}" srcOrd="0" destOrd="0" presId="urn:microsoft.com/office/officeart/2005/8/layout/default"/>
    <dgm:cxn modelId="{9E297198-3D28-461B-97FE-1B1160897124}" type="presOf" srcId="{009E16ED-245B-4CA4-A271-1ACE231DFA87}" destId="{5576A22A-A010-42E7-9984-D842BB200862}" srcOrd="0" destOrd="0" presId="urn:microsoft.com/office/officeart/2005/8/layout/default"/>
    <dgm:cxn modelId="{F97BD9B1-D006-4A04-AA75-949228C11187}" type="presOf" srcId="{003F7C19-80DA-4D4D-B904-5A65C2B8A3BF}" destId="{20B39512-C531-41A3-B18E-C4A9B3DF2690}" srcOrd="0" destOrd="0" presId="urn:microsoft.com/office/officeart/2005/8/layout/default"/>
    <dgm:cxn modelId="{D9599CC1-A264-454F-9BC2-AAD735AE630A}" srcId="{86397EB1-0BE4-43AE-B38F-5043185E8884}" destId="{E5879A54-182A-4FAF-B075-584B5AAFF96C}" srcOrd="6" destOrd="0" parTransId="{0675DB9E-873C-4826-BC3C-E5CBAA3AF5B2}" sibTransId="{03BD87F1-FAAF-49C2-A7CD-4F27135F903D}"/>
    <dgm:cxn modelId="{94AF9EC4-21C9-4C73-A8C0-2DFF6101521F}" type="presOf" srcId="{E5879A54-182A-4FAF-B075-584B5AAFF96C}" destId="{A6D8F916-39E9-48CA-8B4E-25B76DD49685}" srcOrd="0" destOrd="0" presId="urn:microsoft.com/office/officeart/2005/8/layout/default"/>
    <dgm:cxn modelId="{59E4A6ED-D19B-4047-B5B7-40A808914773}" srcId="{86397EB1-0BE4-43AE-B38F-5043185E8884}" destId="{9E4526DF-3A71-47B8-A4A1-5FFD55089400}" srcOrd="5" destOrd="0" parTransId="{9751CE0B-F532-46E6-B467-CBCE2834D8C6}" sibTransId="{A36AC71C-6F3E-4B83-B0CE-0F7F8E73ED10}"/>
    <dgm:cxn modelId="{B067ECF7-61C8-4364-952D-C9C3763E8707}" srcId="{86397EB1-0BE4-43AE-B38F-5043185E8884}" destId="{3E418329-36C9-4FD4-8B34-0016B16391D6}" srcOrd="1" destOrd="0" parTransId="{E7998AD9-F39E-4673-99D3-428CE91A9AA2}" sibTransId="{2E4B8286-4555-4F51-8F22-7265E24FD64A}"/>
    <dgm:cxn modelId="{27E5D8B8-570F-4BB2-914E-5CDC2FA59E56}" type="presParOf" srcId="{BFDF25B9-2632-4774-B866-3B6F437B92B6}" destId="{D8CF41D3-6BDD-4115-A701-41D50FB0DBE4}" srcOrd="0" destOrd="0" presId="urn:microsoft.com/office/officeart/2005/8/layout/default"/>
    <dgm:cxn modelId="{F8C8912F-5472-4DA0-AEE0-61D9C7B7ECE4}" type="presParOf" srcId="{BFDF25B9-2632-4774-B866-3B6F437B92B6}" destId="{E3536F85-F126-45F8-9F8A-B7389F914B5B}" srcOrd="1" destOrd="0" presId="urn:microsoft.com/office/officeart/2005/8/layout/default"/>
    <dgm:cxn modelId="{E5C7040A-CCA1-4FDD-AC52-8618D6453647}" type="presParOf" srcId="{BFDF25B9-2632-4774-B866-3B6F437B92B6}" destId="{53F76974-CA2A-4D20-8DB4-8ADECFA4054F}" srcOrd="2" destOrd="0" presId="urn:microsoft.com/office/officeart/2005/8/layout/default"/>
    <dgm:cxn modelId="{630A3256-0397-4E81-B957-779928BA5015}" type="presParOf" srcId="{BFDF25B9-2632-4774-B866-3B6F437B92B6}" destId="{FBD58EC6-539A-4835-9DFB-C44333318A3B}" srcOrd="3" destOrd="0" presId="urn:microsoft.com/office/officeart/2005/8/layout/default"/>
    <dgm:cxn modelId="{59F56FD4-5634-4FE1-A56F-8367D9F0D597}" type="presParOf" srcId="{BFDF25B9-2632-4774-B866-3B6F437B92B6}" destId="{502EE054-0D94-4A8D-923C-1EDFF6CA516A}" srcOrd="4" destOrd="0" presId="urn:microsoft.com/office/officeart/2005/8/layout/default"/>
    <dgm:cxn modelId="{91B78C8A-47F5-46CA-B2FB-626E81025D24}" type="presParOf" srcId="{BFDF25B9-2632-4774-B866-3B6F437B92B6}" destId="{745D8349-1876-4DED-BC1F-2664F14745F8}" srcOrd="5" destOrd="0" presId="urn:microsoft.com/office/officeart/2005/8/layout/default"/>
    <dgm:cxn modelId="{22773514-8E1D-4AB3-8216-858D607A25F6}" type="presParOf" srcId="{BFDF25B9-2632-4774-B866-3B6F437B92B6}" destId="{5576A22A-A010-42E7-9984-D842BB200862}" srcOrd="6" destOrd="0" presId="urn:microsoft.com/office/officeart/2005/8/layout/default"/>
    <dgm:cxn modelId="{BC5D3CA2-39C9-46A2-8107-497B2091ED5D}" type="presParOf" srcId="{BFDF25B9-2632-4774-B866-3B6F437B92B6}" destId="{E1E71B4F-BD12-466F-B264-98F1A7B6AA01}" srcOrd="7" destOrd="0" presId="urn:microsoft.com/office/officeart/2005/8/layout/default"/>
    <dgm:cxn modelId="{E3C0C724-ADAD-48A4-8101-36A13025ABF8}" type="presParOf" srcId="{BFDF25B9-2632-4774-B866-3B6F437B92B6}" destId="{8321CED0-1E44-4E16-9141-EDE478F467CE}" srcOrd="8" destOrd="0" presId="urn:microsoft.com/office/officeart/2005/8/layout/default"/>
    <dgm:cxn modelId="{FB33CEB8-75F4-43BD-BF94-0270095871B5}" type="presParOf" srcId="{BFDF25B9-2632-4774-B866-3B6F437B92B6}" destId="{C5ECAF0B-7CCD-43D4-A8EB-5941C706A89C}" srcOrd="9" destOrd="0" presId="urn:microsoft.com/office/officeart/2005/8/layout/default"/>
    <dgm:cxn modelId="{E01BC84E-28CC-424D-82E9-BC581826CDF9}" type="presParOf" srcId="{BFDF25B9-2632-4774-B866-3B6F437B92B6}" destId="{A8ED7B65-99FE-4537-A451-A9A7DC03FEA5}" srcOrd="10" destOrd="0" presId="urn:microsoft.com/office/officeart/2005/8/layout/default"/>
    <dgm:cxn modelId="{12864D74-F3F1-4721-B3F1-FE2CBB1AAA75}" type="presParOf" srcId="{BFDF25B9-2632-4774-B866-3B6F437B92B6}" destId="{83DBE5A9-CBD6-4B59-9E30-3969396C362D}" srcOrd="11" destOrd="0" presId="urn:microsoft.com/office/officeart/2005/8/layout/default"/>
    <dgm:cxn modelId="{5B4D89ED-719E-477F-8DD4-6A71240BD34C}" type="presParOf" srcId="{BFDF25B9-2632-4774-B866-3B6F437B92B6}" destId="{A6D8F916-39E9-48CA-8B4E-25B76DD49685}" srcOrd="12" destOrd="0" presId="urn:microsoft.com/office/officeart/2005/8/layout/default"/>
    <dgm:cxn modelId="{A146726F-3AC8-4581-BF52-2FD4260D09AF}" type="presParOf" srcId="{BFDF25B9-2632-4774-B866-3B6F437B92B6}" destId="{17335517-B48C-4B16-80F1-D20F53526A0D}" srcOrd="13" destOrd="0" presId="urn:microsoft.com/office/officeart/2005/8/layout/default"/>
    <dgm:cxn modelId="{83EC6181-0E4C-420D-AD89-15E2EDDEE02B}" type="presParOf" srcId="{BFDF25B9-2632-4774-B866-3B6F437B92B6}" destId="{20B39512-C531-41A3-B18E-C4A9B3DF2690}" srcOrd="14" destOrd="0" presId="urn:microsoft.com/office/officeart/2005/8/layout/default"/>
    <dgm:cxn modelId="{6AC395D2-91BC-45D5-8AFC-629029662B12}" type="presParOf" srcId="{BFDF25B9-2632-4774-B866-3B6F437B92B6}" destId="{323D21EE-1C47-4DBC-9798-1EE1CFC44C92}" srcOrd="15" destOrd="0" presId="urn:microsoft.com/office/officeart/2005/8/layout/default"/>
    <dgm:cxn modelId="{D9DB7692-CA68-4F01-97F1-C5CF618E0A3F}" type="presParOf" srcId="{BFDF25B9-2632-4774-B866-3B6F437B92B6}" destId="{C04D300B-194E-42BC-AF98-EF8B3A86D21F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A2297D-3998-4306-9227-865984677DE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BC8BDCC8-BEDC-462A-A6D9-BBAD74A5578F}">
      <dgm:prSet phldrT="[Text]"/>
      <dgm:spPr>
        <a:solidFill>
          <a:srgbClr val="0096AA"/>
        </a:solidFill>
      </dgm:spPr>
      <dgm:t>
        <a:bodyPr/>
        <a:lstStyle/>
        <a:p>
          <a:pPr algn="l"/>
          <a:r>
            <a:rPr lang="de-DE" dirty="0"/>
            <a:t>Wo?</a:t>
          </a:r>
        </a:p>
      </dgm:t>
    </dgm:pt>
    <dgm:pt modelId="{6AC38D10-53D7-474F-9126-CB6324F0BD56}" type="parTrans" cxnId="{9DD9D9CA-F4CA-44EE-A393-77E48DEC5957}">
      <dgm:prSet/>
      <dgm:spPr/>
      <dgm:t>
        <a:bodyPr/>
        <a:lstStyle/>
        <a:p>
          <a:endParaRPr lang="de-DE"/>
        </a:p>
      </dgm:t>
    </dgm:pt>
    <dgm:pt modelId="{41CB3E51-A8E2-4927-BD98-8BA2B028498F}" type="sibTrans" cxnId="{9DD9D9CA-F4CA-44EE-A393-77E48DEC5957}">
      <dgm:prSet/>
      <dgm:spPr/>
      <dgm:t>
        <a:bodyPr/>
        <a:lstStyle/>
        <a:p>
          <a:endParaRPr lang="de-DE"/>
        </a:p>
      </dgm:t>
    </dgm:pt>
    <dgm:pt modelId="{F9397003-4C55-45CF-A0CB-AE47EC3CEEE4}">
      <dgm:prSet phldrT="[Text]" custT="1"/>
      <dgm:spPr>
        <a:gradFill flip="none" rotWithShape="0">
          <a:gsLst>
            <a:gs pos="0">
              <a:srgbClr val="0096AA">
                <a:tint val="66000"/>
                <a:satMod val="160000"/>
              </a:srgbClr>
            </a:gs>
            <a:gs pos="50000">
              <a:srgbClr val="0096AA">
                <a:tint val="44500"/>
                <a:satMod val="160000"/>
              </a:srgbClr>
            </a:gs>
            <a:gs pos="100000">
              <a:srgbClr val="0096AA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de-DE" sz="1400" b="0" dirty="0"/>
            <a:t>Raum </a:t>
          </a:r>
          <a:r>
            <a:rPr lang="de-DE" sz="1400" dirty="0"/>
            <a:t>mit </a:t>
          </a:r>
          <a:r>
            <a:rPr lang="de-DE" sz="1400" b="1" dirty="0"/>
            <a:t>wenig Hall</a:t>
          </a:r>
          <a:endParaRPr lang="de-DE" sz="1400" dirty="0"/>
        </a:p>
      </dgm:t>
    </dgm:pt>
    <dgm:pt modelId="{4C55CB99-8BC2-4BFB-BB66-4C49BBA9405E}" type="parTrans" cxnId="{3D239F49-A775-44E6-A61B-F00710F6CBB2}">
      <dgm:prSet/>
      <dgm:spPr/>
      <dgm:t>
        <a:bodyPr/>
        <a:lstStyle/>
        <a:p>
          <a:endParaRPr lang="de-DE"/>
        </a:p>
      </dgm:t>
    </dgm:pt>
    <dgm:pt modelId="{23245262-3C06-424A-8446-66D7168722B8}" type="sibTrans" cxnId="{3D239F49-A775-44E6-A61B-F00710F6CBB2}">
      <dgm:prSet/>
      <dgm:spPr/>
      <dgm:t>
        <a:bodyPr/>
        <a:lstStyle/>
        <a:p>
          <a:endParaRPr lang="de-DE"/>
        </a:p>
      </dgm:t>
    </dgm:pt>
    <dgm:pt modelId="{94251935-C980-47DB-BEAE-C0FEA0680E6B}">
      <dgm:prSet phldrT="[Text]"/>
      <dgm:spPr>
        <a:solidFill>
          <a:srgbClr val="0096AA"/>
        </a:solidFill>
      </dgm:spPr>
      <dgm:t>
        <a:bodyPr/>
        <a:lstStyle/>
        <a:p>
          <a:pPr algn="l"/>
          <a:r>
            <a:rPr lang="de-DE" dirty="0"/>
            <a:t>Gruppengröße?</a:t>
          </a:r>
        </a:p>
      </dgm:t>
    </dgm:pt>
    <dgm:pt modelId="{0AFF05B2-FA94-4A1B-A15E-1209545EB66C}" type="parTrans" cxnId="{E8E0B553-14AE-483A-B99C-465FEDBFEAF6}">
      <dgm:prSet/>
      <dgm:spPr/>
      <dgm:t>
        <a:bodyPr/>
        <a:lstStyle/>
        <a:p>
          <a:endParaRPr lang="de-DE"/>
        </a:p>
      </dgm:t>
    </dgm:pt>
    <dgm:pt modelId="{6DFAF70E-EC72-4256-9C26-75F6C3FB6910}" type="sibTrans" cxnId="{E8E0B553-14AE-483A-B99C-465FEDBFEAF6}">
      <dgm:prSet/>
      <dgm:spPr/>
      <dgm:t>
        <a:bodyPr/>
        <a:lstStyle/>
        <a:p>
          <a:endParaRPr lang="de-DE"/>
        </a:p>
      </dgm:t>
    </dgm:pt>
    <dgm:pt modelId="{A85BBBE1-50CD-4386-A6F0-05C38F6A6C57}">
      <dgm:prSet phldrT="[Text]" custT="1"/>
      <dgm:spPr>
        <a:gradFill flip="none" rotWithShape="0">
          <a:gsLst>
            <a:gs pos="0">
              <a:srgbClr val="0096AA">
                <a:tint val="66000"/>
                <a:satMod val="160000"/>
              </a:srgbClr>
            </a:gs>
            <a:gs pos="50000">
              <a:srgbClr val="0096AA">
                <a:tint val="44500"/>
                <a:satMod val="160000"/>
              </a:srgbClr>
            </a:gs>
            <a:gs pos="100000">
              <a:srgbClr val="0096AA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de-DE" sz="1400" b="0" dirty="0"/>
            <a:t>mit 10-15 Kindern ideal</a:t>
          </a:r>
        </a:p>
      </dgm:t>
    </dgm:pt>
    <dgm:pt modelId="{106EF477-BC83-4068-8E4B-E99E249979D5}" type="parTrans" cxnId="{F864887D-84CF-4395-8106-7BB59817E744}">
      <dgm:prSet/>
      <dgm:spPr/>
      <dgm:t>
        <a:bodyPr/>
        <a:lstStyle/>
        <a:p>
          <a:endParaRPr lang="de-DE"/>
        </a:p>
      </dgm:t>
    </dgm:pt>
    <dgm:pt modelId="{63C456E1-B6A4-471A-AA9F-0C31B032222F}" type="sibTrans" cxnId="{F864887D-84CF-4395-8106-7BB59817E744}">
      <dgm:prSet/>
      <dgm:spPr/>
      <dgm:t>
        <a:bodyPr/>
        <a:lstStyle/>
        <a:p>
          <a:endParaRPr lang="de-DE"/>
        </a:p>
      </dgm:t>
    </dgm:pt>
    <dgm:pt modelId="{01BEDCBB-6514-4B08-9D9A-650D1FE5B7AC}">
      <dgm:prSet phldrT="[Text]"/>
      <dgm:spPr>
        <a:solidFill>
          <a:srgbClr val="0096AA"/>
        </a:solidFill>
      </dgm:spPr>
      <dgm:t>
        <a:bodyPr/>
        <a:lstStyle/>
        <a:p>
          <a:pPr algn="l"/>
          <a:r>
            <a:rPr lang="de-DE" dirty="0"/>
            <a:t>Dauer?</a:t>
          </a:r>
        </a:p>
      </dgm:t>
    </dgm:pt>
    <dgm:pt modelId="{17463E3D-76E0-4930-9C9C-08E72660C11B}" type="parTrans" cxnId="{018842C5-FD6F-441C-BDAE-57C3B1D42DAE}">
      <dgm:prSet/>
      <dgm:spPr/>
      <dgm:t>
        <a:bodyPr/>
        <a:lstStyle/>
        <a:p>
          <a:endParaRPr lang="de-DE"/>
        </a:p>
      </dgm:t>
    </dgm:pt>
    <dgm:pt modelId="{2B3E8B79-4F12-48AD-B110-008C4A173CA4}" type="sibTrans" cxnId="{018842C5-FD6F-441C-BDAE-57C3B1D42DAE}">
      <dgm:prSet/>
      <dgm:spPr/>
      <dgm:t>
        <a:bodyPr/>
        <a:lstStyle/>
        <a:p>
          <a:endParaRPr lang="de-DE"/>
        </a:p>
      </dgm:t>
    </dgm:pt>
    <dgm:pt modelId="{39F3DB52-2D84-4775-992C-92D99CB14725}">
      <dgm:prSet phldrT="[Text]" custT="1"/>
      <dgm:spPr>
        <a:gradFill flip="none" rotWithShape="0">
          <a:gsLst>
            <a:gs pos="0">
              <a:srgbClr val="0096AA">
                <a:tint val="66000"/>
                <a:satMod val="160000"/>
              </a:srgbClr>
            </a:gs>
            <a:gs pos="50000">
              <a:srgbClr val="0096AA">
                <a:tint val="44500"/>
                <a:satMod val="160000"/>
              </a:srgbClr>
            </a:gs>
            <a:gs pos="100000">
              <a:srgbClr val="0096AA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de-DE" sz="1400" dirty="0"/>
            <a:t> </a:t>
          </a:r>
          <a:r>
            <a:rPr lang="de-DE" sz="1400" b="1" dirty="0"/>
            <a:t>flexibel: </a:t>
          </a:r>
          <a:r>
            <a:rPr lang="de-DE" sz="1400" dirty="0"/>
            <a:t>5 Minuten oder 1-2 Schulstunden</a:t>
          </a:r>
        </a:p>
      </dgm:t>
    </dgm:pt>
    <dgm:pt modelId="{EA928C8A-AC08-4E25-BF33-EC61332B0CEF}" type="parTrans" cxnId="{7E40C36F-5574-44A2-A1B2-B9FAD7982405}">
      <dgm:prSet/>
      <dgm:spPr/>
      <dgm:t>
        <a:bodyPr/>
        <a:lstStyle/>
        <a:p>
          <a:endParaRPr lang="de-DE"/>
        </a:p>
      </dgm:t>
    </dgm:pt>
    <dgm:pt modelId="{A6C11629-C207-4FC0-AF5D-CD3F8E2C6F0F}" type="sibTrans" cxnId="{7E40C36F-5574-44A2-A1B2-B9FAD7982405}">
      <dgm:prSet/>
      <dgm:spPr/>
      <dgm:t>
        <a:bodyPr/>
        <a:lstStyle/>
        <a:p>
          <a:endParaRPr lang="de-DE"/>
        </a:p>
      </dgm:t>
    </dgm:pt>
    <dgm:pt modelId="{82EE719E-13D8-4740-8FE0-F64CCA9DDFA1}">
      <dgm:prSet phldrT="[Text]"/>
      <dgm:spPr>
        <a:solidFill>
          <a:srgbClr val="0096AA"/>
        </a:solidFill>
      </dgm:spPr>
      <dgm:t>
        <a:bodyPr/>
        <a:lstStyle/>
        <a:p>
          <a:pPr algn="l"/>
          <a:r>
            <a:rPr lang="de-DE" dirty="0"/>
            <a:t>Wie oft?</a:t>
          </a:r>
        </a:p>
      </dgm:t>
    </dgm:pt>
    <dgm:pt modelId="{CC87479E-AC80-4CF5-9A6C-16E331DB5036}" type="parTrans" cxnId="{87C573AC-425E-44CA-B09C-9BEED26F3EE4}">
      <dgm:prSet/>
      <dgm:spPr/>
      <dgm:t>
        <a:bodyPr/>
        <a:lstStyle/>
        <a:p>
          <a:endParaRPr lang="de-DE"/>
        </a:p>
      </dgm:t>
    </dgm:pt>
    <dgm:pt modelId="{1E2E4CA7-C988-4A58-97B5-D2A89EF32FDE}" type="sibTrans" cxnId="{87C573AC-425E-44CA-B09C-9BEED26F3EE4}">
      <dgm:prSet/>
      <dgm:spPr/>
      <dgm:t>
        <a:bodyPr/>
        <a:lstStyle/>
        <a:p>
          <a:endParaRPr lang="de-DE"/>
        </a:p>
      </dgm:t>
    </dgm:pt>
    <dgm:pt modelId="{D8960C44-D80D-428D-9254-87214EDC7CD0}">
      <dgm:prSet phldrT="[Text]" custT="1"/>
      <dgm:spPr>
        <a:gradFill flip="none" rotWithShape="0">
          <a:gsLst>
            <a:gs pos="0">
              <a:srgbClr val="0096AA">
                <a:tint val="66000"/>
                <a:satMod val="160000"/>
              </a:srgbClr>
            </a:gs>
            <a:gs pos="50000">
              <a:srgbClr val="0096AA">
                <a:tint val="44500"/>
                <a:satMod val="160000"/>
              </a:srgbClr>
            </a:gs>
            <a:gs pos="100000">
              <a:srgbClr val="0096AA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de-DE" sz="1400" b="0" dirty="0"/>
            <a:t> </a:t>
          </a:r>
          <a:r>
            <a:rPr lang="de-DE" sz="1400" b="1" dirty="0"/>
            <a:t>regelmäßig:</a:t>
          </a:r>
          <a:r>
            <a:rPr lang="de-DE" sz="1400" b="0" dirty="0"/>
            <a:t> </a:t>
          </a:r>
          <a:r>
            <a:rPr lang="de-DE" sz="1400" dirty="0"/>
            <a:t>am besten täglich oder wöchentlich</a:t>
          </a:r>
        </a:p>
      </dgm:t>
    </dgm:pt>
    <dgm:pt modelId="{E6EE897C-88B5-4883-9B0D-0702A7DE6649}" type="parTrans" cxnId="{C8920655-643F-435A-ABD4-05E9E5791B70}">
      <dgm:prSet/>
      <dgm:spPr/>
      <dgm:t>
        <a:bodyPr/>
        <a:lstStyle/>
        <a:p>
          <a:endParaRPr lang="de-DE"/>
        </a:p>
      </dgm:t>
    </dgm:pt>
    <dgm:pt modelId="{59092165-2C46-4AD6-A2F0-F096E35994D0}" type="sibTrans" cxnId="{C8920655-643F-435A-ABD4-05E9E5791B70}">
      <dgm:prSet/>
      <dgm:spPr/>
      <dgm:t>
        <a:bodyPr/>
        <a:lstStyle/>
        <a:p>
          <a:endParaRPr lang="de-DE"/>
        </a:p>
      </dgm:t>
    </dgm:pt>
    <dgm:pt modelId="{99E80E92-D5DE-4EC5-AE37-0B7150D7726E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pPr algn="l"/>
          <a:r>
            <a:rPr lang="de-DE" dirty="0"/>
            <a:t>Achtung!</a:t>
          </a:r>
        </a:p>
      </dgm:t>
    </dgm:pt>
    <dgm:pt modelId="{BA4563E2-B3F0-457D-BE71-7A7A531AC952}" type="parTrans" cxnId="{4A81C478-8C84-4FD9-8D0E-209EDCED36E2}">
      <dgm:prSet/>
      <dgm:spPr/>
      <dgm:t>
        <a:bodyPr/>
        <a:lstStyle/>
        <a:p>
          <a:endParaRPr lang="de-DE"/>
        </a:p>
      </dgm:t>
    </dgm:pt>
    <dgm:pt modelId="{F83CABCA-66A0-4918-BD36-50E278BB8D35}" type="sibTrans" cxnId="{4A81C478-8C84-4FD9-8D0E-209EDCED36E2}">
      <dgm:prSet/>
      <dgm:spPr/>
      <dgm:t>
        <a:bodyPr/>
        <a:lstStyle/>
        <a:p>
          <a:endParaRPr lang="de-DE"/>
        </a:p>
      </dgm:t>
    </dgm:pt>
    <dgm:pt modelId="{1D429A65-F02E-40FF-BDB6-53F3BED777A6}">
      <dgm:prSet phldrT="[Text]" custT="1"/>
      <dgm:spPr>
        <a:gradFill flip="none" rotWithShape="0">
          <a:gsLst>
            <a:gs pos="0">
              <a:srgbClr val="0096AA">
                <a:tint val="66000"/>
                <a:satMod val="160000"/>
              </a:srgbClr>
            </a:gs>
            <a:gs pos="50000">
              <a:srgbClr val="0096AA">
                <a:tint val="44500"/>
                <a:satMod val="160000"/>
              </a:srgbClr>
            </a:gs>
            <a:gs pos="100000">
              <a:srgbClr val="0096AA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de-DE" sz="1400" dirty="0"/>
            <a:t> </a:t>
          </a:r>
          <a:r>
            <a:rPr lang="de-DE" sz="1400" b="1" dirty="0"/>
            <a:t>Bitte unbedingt ohne Leistungsdruck einsetzen!</a:t>
          </a:r>
          <a:endParaRPr lang="de-DE" sz="1400" dirty="0"/>
        </a:p>
      </dgm:t>
    </dgm:pt>
    <dgm:pt modelId="{EA08AC90-164B-4336-83C8-487E01C64567}" type="parTrans" cxnId="{B278F1E9-AFA6-42ED-9FB9-39950B9792E3}">
      <dgm:prSet/>
      <dgm:spPr/>
      <dgm:t>
        <a:bodyPr/>
        <a:lstStyle/>
        <a:p>
          <a:endParaRPr lang="de-DE"/>
        </a:p>
      </dgm:t>
    </dgm:pt>
    <dgm:pt modelId="{DD383F65-624A-4457-8F77-D7FD21BED9D7}" type="sibTrans" cxnId="{B278F1E9-AFA6-42ED-9FB9-39950B9792E3}">
      <dgm:prSet/>
      <dgm:spPr/>
      <dgm:t>
        <a:bodyPr/>
        <a:lstStyle/>
        <a:p>
          <a:endParaRPr lang="de-DE"/>
        </a:p>
      </dgm:t>
    </dgm:pt>
    <dgm:pt modelId="{3BC97FA5-E2E2-403B-88C3-1C9D3EA8AB4A}">
      <dgm:prSet phldrT="[Text]" custT="1"/>
      <dgm:spPr>
        <a:gradFill flip="none" rotWithShape="0">
          <a:gsLst>
            <a:gs pos="0">
              <a:srgbClr val="0096AA">
                <a:tint val="66000"/>
                <a:satMod val="160000"/>
              </a:srgbClr>
            </a:gs>
            <a:gs pos="50000">
              <a:srgbClr val="0096AA">
                <a:tint val="44500"/>
                <a:satMod val="160000"/>
              </a:srgbClr>
            </a:gs>
            <a:gs pos="100000">
              <a:srgbClr val="0096AA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de-DE" sz="1400" b="0" dirty="0"/>
            <a:t>auch mit ganzer Klasse/Hortgruppe möglich</a:t>
          </a:r>
        </a:p>
      </dgm:t>
    </dgm:pt>
    <dgm:pt modelId="{A80D0BC9-28FA-436F-8E18-098F21D6D5BF}" type="parTrans" cxnId="{21C0440A-CB4B-45BB-88E5-827819918EEF}">
      <dgm:prSet/>
      <dgm:spPr/>
      <dgm:t>
        <a:bodyPr/>
        <a:lstStyle/>
        <a:p>
          <a:endParaRPr lang="de-DE"/>
        </a:p>
      </dgm:t>
    </dgm:pt>
    <dgm:pt modelId="{518D94B8-1E67-4EE1-A026-18516ECFD704}" type="sibTrans" cxnId="{21C0440A-CB4B-45BB-88E5-827819918EEF}">
      <dgm:prSet/>
      <dgm:spPr/>
      <dgm:t>
        <a:bodyPr/>
        <a:lstStyle/>
        <a:p>
          <a:endParaRPr lang="de-DE"/>
        </a:p>
      </dgm:t>
    </dgm:pt>
    <dgm:pt modelId="{4CCC45EA-9904-4BB0-9978-5098A88636B0}">
      <dgm:prSet phldrT="[Text]" custT="1"/>
      <dgm:spPr>
        <a:gradFill flip="none" rotWithShape="0">
          <a:gsLst>
            <a:gs pos="0">
              <a:srgbClr val="0096AA">
                <a:tint val="66000"/>
                <a:satMod val="160000"/>
              </a:srgbClr>
            </a:gs>
            <a:gs pos="50000">
              <a:srgbClr val="0096AA">
                <a:tint val="44500"/>
                <a:satMod val="160000"/>
              </a:srgbClr>
            </a:gs>
            <a:gs pos="100000">
              <a:srgbClr val="0096AA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de-DE" sz="1400" b="1" dirty="0"/>
            <a:t>bequemes Sitzen/Liegen </a:t>
          </a:r>
          <a:r>
            <a:rPr lang="de-DE" sz="1400" b="0" dirty="0"/>
            <a:t>- auch auf dem Boden</a:t>
          </a:r>
        </a:p>
      </dgm:t>
    </dgm:pt>
    <dgm:pt modelId="{C5FC6CBC-6804-4D0A-BBCA-FD71524F88B3}" type="parTrans" cxnId="{258BF272-0D88-4B8D-ACC5-3FDBF5130BD3}">
      <dgm:prSet/>
      <dgm:spPr/>
      <dgm:t>
        <a:bodyPr/>
        <a:lstStyle/>
        <a:p>
          <a:endParaRPr lang="de-DE"/>
        </a:p>
      </dgm:t>
    </dgm:pt>
    <dgm:pt modelId="{1BBEA144-1DD1-43FB-94A2-3F07AD6C652F}" type="sibTrans" cxnId="{258BF272-0D88-4B8D-ACC5-3FDBF5130BD3}">
      <dgm:prSet/>
      <dgm:spPr/>
      <dgm:t>
        <a:bodyPr/>
        <a:lstStyle/>
        <a:p>
          <a:endParaRPr lang="de-DE"/>
        </a:p>
      </dgm:t>
    </dgm:pt>
    <dgm:pt modelId="{EB1F0492-4287-4A60-A90D-57190798062F}" type="pres">
      <dgm:prSet presAssocID="{A8A2297D-3998-4306-9227-865984677DEB}" presName="Name0" presStyleCnt="0">
        <dgm:presLayoutVars>
          <dgm:dir/>
          <dgm:animLvl val="lvl"/>
          <dgm:resizeHandles val="exact"/>
        </dgm:presLayoutVars>
      </dgm:prSet>
      <dgm:spPr/>
    </dgm:pt>
    <dgm:pt modelId="{080E1265-A275-45E9-861E-91D9109AF54F}" type="pres">
      <dgm:prSet presAssocID="{BC8BDCC8-BEDC-462A-A6D9-BBAD74A5578F}" presName="linNode" presStyleCnt="0"/>
      <dgm:spPr/>
    </dgm:pt>
    <dgm:pt modelId="{879407D6-DFCB-4B9C-919D-1F0D3705F8C1}" type="pres">
      <dgm:prSet presAssocID="{BC8BDCC8-BEDC-462A-A6D9-BBAD74A5578F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740E7EC9-75FF-4B25-B85F-777CC80C36B7}" type="pres">
      <dgm:prSet presAssocID="{BC8BDCC8-BEDC-462A-A6D9-BBAD74A5578F}" presName="descendantText" presStyleLbl="alignAccFollowNode1" presStyleIdx="0" presStyleCnt="5">
        <dgm:presLayoutVars>
          <dgm:bulletEnabled val="1"/>
        </dgm:presLayoutVars>
      </dgm:prSet>
      <dgm:spPr/>
    </dgm:pt>
    <dgm:pt modelId="{9B3E3491-3746-4882-A621-94F22BB59CA7}" type="pres">
      <dgm:prSet presAssocID="{41CB3E51-A8E2-4927-BD98-8BA2B028498F}" presName="sp" presStyleCnt="0"/>
      <dgm:spPr/>
    </dgm:pt>
    <dgm:pt modelId="{B8883B7C-E8A0-4EE7-A247-272E4DCF5587}" type="pres">
      <dgm:prSet presAssocID="{94251935-C980-47DB-BEAE-C0FEA0680E6B}" presName="linNode" presStyleCnt="0"/>
      <dgm:spPr/>
    </dgm:pt>
    <dgm:pt modelId="{79E87657-9D66-4327-8416-421EB2681456}" type="pres">
      <dgm:prSet presAssocID="{94251935-C980-47DB-BEAE-C0FEA0680E6B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17A21587-E04B-4F3C-8A09-816C96179D35}" type="pres">
      <dgm:prSet presAssocID="{94251935-C980-47DB-BEAE-C0FEA0680E6B}" presName="descendantText" presStyleLbl="alignAccFollowNode1" presStyleIdx="1" presStyleCnt="5">
        <dgm:presLayoutVars>
          <dgm:bulletEnabled val="1"/>
        </dgm:presLayoutVars>
      </dgm:prSet>
      <dgm:spPr/>
    </dgm:pt>
    <dgm:pt modelId="{E648C222-77DD-4013-94F3-4FC047D8FA91}" type="pres">
      <dgm:prSet presAssocID="{6DFAF70E-EC72-4256-9C26-75F6C3FB6910}" presName="sp" presStyleCnt="0"/>
      <dgm:spPr/>
    </dgm:pt>
    <dgm:pt modelId="{DFBF7725-3C56-435B-9D0E-5CF1FD8BEC88}" type="pres">
      <dgm:prSet presAssocID="{01BEDCBB-6514-4B08-9D9A-650D1FE5B7AC}" presName="linNode" presStyleCnt="0"/>
      <dgm:spPr/>
    </dgm:pt>
    <dgm:pt modelId="{EBF135F9-E260-44B1-84E3-30B6370F2E57}" type="pres">
      <dgm:prSet presAssocID="{01BEDCBB-6514-4B08-9D9A-650D1FE5B7AC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96FFC45C-BB35-4B71-B759-F13F8C34EB93}" type="pres">
      <dgm:prSet presAssocID="{01BEDCBB-6514-4B08-9D9A-650D1FE5B7AC}" presName="descendantText" presStyleLbl="alignAccFollowNode1" presStyleIdx="2" presStyleCnt="5">
        <dgm:presLayoutVars>
          <dgm:bulletEnabled val="1"/>
        </dgm:presLayoutVars>
      </dgm:prSet>
      <dgm:spPr/>
    </dgm:pt>
    <dgm:pt modelId="{3074B310-75DC-4F09-A1A8-1C2530106BB5}" type="pres">
      <dgm:prSet presAssocID="{2B3E8B79-4F12-48AD-B110-008C4A173CA4}" presName="sp" presStyleCnt="0"/>
      <dgm:spPr/>
    </dgm:pt>
    <dgm:pt modelId="{C95E2936-CE8F-4FBB-AE0A-92D28C5BD983}" type="pres">
      <dgm:prSet presAssocID="{82EE719E-13D8-4740-8FE0-F64CCA9DDFA1}" presName="linNode" presStyleCnt="0"/>
      <dgm:spPr/>
    </dgm:pt>
    <dgm:pt modelId="{0EE86E43-1142-4B73-9AA9-4E1980C1107C}" type="pres">
      <dgm:prSet presAssocID="{82EE719E-13D8-4740-8FE0-F64CCA9DDFA1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13FABF99-6D37-46FF-B031-5538FDC0B9C3}" type="pres">
      <dgm:prSet presAssocID="{82EE719E-13D8-4740-8FE0-F64CCA9DDFA1}" presName="descendantText" presStyleLbl="alignAccFollowNode1" presStyleIdx="3" presStyleCnt="5">
        <dgm:presLayoutVars>
          <dgm:bulletEnabled val="1"/>
        </dgm:presLayoutVars>
      </dgm:prSet>
      <dgm:spPr/>
    </dgm:pt>
    <dgm:pt modelId="{72251382-38DC-438B-B7C6-98AEBB85C9BA}" type="pres">
      <dgm:prSet presAssocID="{1E2E4CA7-C988-4A58-97B5-D2A89EF32FDE}" presName="sp" presStyleCnt="0"/>
      <dgm:spPr/>
    </dgm:pt>
    <dgm:pt modelId="{5D420902-8442-47D0-BA05-04A3D5108FFA}" type="pres">
      <dgm:prSet presAssocID="{99E80E92-D5DE-4EC5-AE37-0B7150D7726E}" presName="linNode" presStyleCnt="0"/>
      <dgm:spPr/>
    </dgm:pt>
    <dgm:pt modelId="{5C2E1249-DD8E-469B-A01C-39B864B12B20}" type="pres">
      <dgm:prSet presAssocID="{99E80E92-D5DE-4EC5-AE37-0B7150D7726E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766E66D3-E55E-450B-8978-2388DCC776CF}" type="pres">
      <dgm:prSet presAssocID="{99E80E92-D5DE-4EC5-AE37-0B7150D7726E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21C0440A-CB4B-45BB-88E5-827819918EEF}" srcId="{94251935-C980-47DB-BEAE-C0FEA0680E6B}" destId="{3BC97FA5-E2E2-403B-88C3-1C9D3EA8AB4A}" srcOrd="1" destOrd="0" parTransId="{A80D0BC9-28FA-436F-8E18-098F21D6D5BF}" sibTransId="{518D94B8-1E67-4EE1-A026-18516ECFD704}"/>
    <dgm:cxn modelId="{B663140B-21CC-45A2-92AF-CA26B45A316F}" type="presOf" srcId="{82EE719E-13D8-4740-8FE0-F64CCA9DDFA1}" destId="{0EE86E43-1142-4B73-9AA9-4E1980C1107C}" srcOrd="0" destOrd="0" presId="urn:microsoft.com/office/officeart/2005/8/layout/vList5"/>
    <dgm:cxn modelId="{2C90BE26-6455-469B-A945-6354934585DA}" type="presOf" srcId="{D8960C44-D80D-428D-9254-87214EDC7CD0}" destId="{13FABF99-6D37-46FF-B031-5538FDC0B9C3}" srcOrd="0" destOrd="0" presId="urn:microsoft.com/office/officeart/2005/8/layout/vList5"/>
    <dgm:cxn modelId="{3B888A32-E55F-41F3-858C-F0CC6EBE46FA}" type="presOf" srcId="{4CCC45EA-9904-4BB0-9978-5098A88636B0}" destId="{740E7EC9-75FF-4B25-B85F-777CC80C36B7}" srcOrd="0" destOrd="1" presId="urn:microsoft.com/office/officeart/2005/8/layout/vList5"/>
    <dgm:cxn modelId="{7DAF9766-E816-4284-B538-F9BEE43074C8}" type="presOf" srcId="{F9397003-4C55-45CF-A0CB-AE47EC3CEEE4}" destId="{740E7EC9-75FF-4B25-B85F-777CC80C36B7}" srcOrd="0" destOrd="0" presId="urn:microsoft.com/office/officeart/2005/8/layout/vList5"/>
    <dgm:cxn modelId="{47D1D867-4045-4C65-B2BE-B7378B8CE60B}" type="presOf" srcId="{A8A2297D-3998-4306-9227-865984677DEB}" destId="{EB1F0492-4287-4A60-A90D-57190798062F}" srcOrd="0" destOrd="0" presId="urn:microsoft.com/office/officeart/2005/8/layout/vList5"/>
    <dgm:cxn modelId="{3D239F49-A775-44E6-A61B-F00710F6CBB2}" srcId="{BC8BDCC8-BEDC-462A-A6D9-BBAD74A5578F}" destId="{F9397003-4C55-45CF-A0CB-AE47EC3CEEE4}" srcOrd="0" destOrd="0" parTransId="{4C55CB99-8BC2-4BFB-BB66-4C49BBA9405E}" sibTransId="{23245262-3C06-424A-8446-66D7168722B8}"/>
    <dgm:cxn modelId="{7E40C36F-5574-44A2-A1B2-B9FAD7982405}" srcId="{01BEDCBB-6514-4B08-9D9A-650D1FE5B7AC}" destId="{39F3DB52-2D84-4775-992C-92D99CB14725}" srcOrd="0" destOrd="0" parTransId="{EA928C8A-AC08-4E25-BF33-EC61332B0CEF}" sibTransId="{A6C11629-C207-4FC0-AF5D-CD3F8E2C6F0F}"/>
    <dgm:cxn modelId="{258BF272-0D88-4B8D-ACC5-3FDBF5130BD3}" srcId="{BC8BDCC8-BEDC-462A-A6D9-BBAD74A5578F}" destId="{4CCC45EA-9904-4BB0-9978-5098A88636B0}" srcOrd="1" destOrd="0" parTransId="{C5FC6CBC-6804-4D0A-BBCA-FD71524F88B3}" sibTransId="{1BBEA144-1DD1-43FB-94A2-3F07AD6C652F}"/>
    <dgm:cxn modelId="{E8E0B553-14AE-483A-B99C-465FEDBFEAF6}" srcId="{A8A2297D-3998-4306-9227-865984677DEB}" destId="{94251935-C980-47DB-BEAE-C0FEA0680E6B}" srcOrd="1" destOrd="0" parTransId="{0AFF05B2-FA94-4A1B-A15E-1209545EB66C}" sibTransId="{6DFAF70E-EC72-4256-9C26-75F6C3FB6910}"/>
    <dgm:cxn modelId="{C8920655-643F-435A-ABD4-05E9E5791B70}" srcId="{82EE719E-13D8-4740-8FE0-F64CCA9DDFA1}" destId="{D8960C44-D80D-428D-9254-87214EDC7CD0}" srcOrd="0" destOrd="0" parTransId="{E6EE897C-88B5-4883-9B0D-0702A7DE6649}" sibTransId="{59092165-2C46-4AD6-A2F0-F096E35994D0}"/>
    <dgm:cxn modelId="{4A81C478-8C84-4FD9-8D0E-209EDCED36E2}" srcId="{A8A2297D-3998-4306-9227-865984677DEB}" destId="{99E80E92-D5DE-4EC5-AE37-0B7150D7726E}" srcOrd="4" destOrd="0" parTransId="{BA4563E2-B3F0-457D-BE71-7A7A531AC952}" sibTransId="{F83CABCA-66A0-4918-BD36-50E278BB8D35}"/>
    <dgm:cxn modelId="{41A2BD7B-F1CF-4764-B0C0-57C02546C412}" type="presOf" srcId="{BC8BDCC8-BEDC-462A-A6D9-BBAD74A5578F}" destId="{879407D6-DFCB-4B9C-919D-1F0D3705F8C1}" srcOrd="0" destOrd="0" presId="urn:microsoft.com/office/officeart/2005/8/layout/vList5"/>
    <dgm:cxn modelId="{F864887D-84CF-4395-8106-7BB59817E744}" srcId="{94251935-C980-47DB-BEAE-C0FEA0680E6B}" destId="{A85BBBE1-50CD-4386-A6F0-05C38F6A6C57}" srcOrd="0" destOrd="0" parTransId="{106EF477-BC83-4068-8E4B-E99E249979D5}" sibTransId="{63C456E1-B6A4-471A-AA9F-0C31B032222F}"/>
    <dgm:cxn modelId="{4E080B8B-A395-4FCD-8A16-7B3EAC4C0114}" type="presOf" srcId="{99E80E92-D5DE-4EC5-AE37-0B7150D7726E}" destId="{5C2E1249-DD8E-469B-A01C-39B864B12B20}" srcOrd="0" destOrd="0" presId="urn:microsoft.com/office/officeart/2005/8/layout/vList5"/>
    <dgm:cxn modelId="{A8EE9592-BA27-4479-855A-D938C1E270A0}" type="presOf" srcId="{A85BBBE1-50CD-4386-A6F0-05C38F6A6C57}" destId="{17A21587-E04B-4F3C-8A09-816C96179D35}" srcOrd="0" destOrd="0" presId="urn:microsoft.com/office/officeart/2005/8/layout/vList5"/>
    <dgm:cxn modelId="{87C573AC-425E-44CA-B09C-9BEED26F3EE4}" srcId="{A8A2297D-3998-4306-9227-865984677DEB}" destId="{82EE719E-13D8-4740-8FE0-F64CCA9DDFA1}" srcOrd="3" destOrd="0" parTransId="{CC87479E-AC80-4CF5-9A6C-16E331DB5036}" sibTransId="{1E2E4CA7-C988-4A58-97B5-D2A89EF32FDE}"/>
    <dgm:cxn modelId="{194EF8AC-DB54-4788-A60A-C08DCA8E7F24}" type="presOf" srcId="{01BEDCBB-6514-4B08-9D9A-650D1FE5B7AC}" destId="{EBF135F9-E260-44B1-84E3-30B6370F2E57}" srcOrd="0" destOrd="0" presId="urn:microsoft.com/office/officeart/2005/8/layout/vList5"/>
    <dgm:cxn modelId="{018842C5-FD6F-441C-BDAE-57C3B1D42DAE}" srcId="{A8A2297D-3998-4306-9227-865984677DEB}" destId="{01BEDCBB-6514-4B08-9D9A-650D1FE5B7AC}" srcOrd="2" destOrd="0" parTransId="{17463E3D-76E0-4930-9C9C-08E72660C11B}" sibTransId="{2B3E8B79-4F12-48AD-B110-008C4A173CA4}"/>
    <dgm:cxn modelId="{C5BCACC7-6409-423E-9B2C-DFB734CEEBC1}" type="presOf" srcId="{3BC97FA5-E2E2-403B-88C3-1C9D3EA8AB4A}" destId="{17A21587-E04B-4F3C-8A09-816C96179D35}" srcOrd="0" destOrd="1" presId="urn:microsoft.com/office/officeart/2005/8/layout/vList5"/>
    <dgm:cxn modelId="{9DD9D9CA-F4CA-44EE-A393-77E48DEC5957}" srcId="{A8A2297D-3998-4306-9227-865984677DEB}" destId="{BC8BDCC8-BEDC-462A-A6D9-BBAD74A5578F}" srcOrd="0" destOrd="0" parTransId="{6AC38D10-53D7-474F-9126-CB6324F0BD56}" sibTransId="{41CB3E51-A8E2-4927-BD98-8BA2B028498F}"/>
    <dgm:cxn modelId="{E571F7CA-59D7-400A-847D-9F4872446518}" type="presOf" srcId="{94251935-C980-47DB-BEAE-C0FEA0680E6B}" destId="{79E87657-9D66-4327-8416-421EB2681456}" srcOrd="0" destOrd="0" presId="urn:microsoft.com/office/officeart/2005/8/layout/vList5"/>
    <dgm:cxn modelId="{B278F1E9-AFA6-42ED-9FB9-39950B9792E3}" srcId="{99E80E92-D5DE-4EC5-AE37-0B7150D7726E}" destId="{1D429A65-F02E-40FF-BDB6-53F3BED777A6}" srcOrd="0" destOrd="0" parTransId="{EA08AC90-164B-4336-83C8-487E01C64567}" sibTransId="{DD383F65-624A-4457-8F77-D7FD21BED9D7}"/>
    <dgm:cxn modelId="{0842FEEE-8C85-4405-A030-EC33CF4B6DA7}" type="presOf" srcId="{1D429A65-F02E-40FF-BDB6-53F3BED777A6}" destId="{766E66D3-E55E-450B-8978-2388DCC776CF}" srcOrd="0" destOrd="0" presId="urn:microsoft.com/office/officeart/2005/8/layout/vList5"/>
    <dgm:cxn modelId="{013667FB-4EE3-4096-99F0-664DD7145D99}" type="presOf" srcId="{39F3DB52-2D84-4775-992C-92D99CB14725}" destId="{96FFC45C-BB35-4B71-B759-F13F8C34EB93}" srcOrd="0" destOrd="0" presId="urn:microsoft.com/office/officeart/2005/8/layout/vList5"/>
    <dgm:cxn modelId="{60EC2E15-0C99-4364-8944-B2CABA40050F}" type="presParOf" srcId="{EB1F0492-4287-4A60-A90D-57190798062F}" destId="{080E1265-A275-45E9-861E-91D9109AF54F}" srcOrd="0" destOrd="0" presId="urn:microsoft.com/office/officeart/2005/8/layout/vList5"/>
    <dgm:cxn modelId="{EA1117C1-5058-4349-8E94-F2F9AE02A269}" type="presParOf" srcId="{080E1265-A275-45E9-861E-91D9109AF54F}" destId="{879407D6-DFCB-4B9C-919D-1F0D3705F8C1}" srcOrd="0" destOrd="0" presId="urn:microsoft.com/office/officeart/2005/8/layout/vList5"/>
    <dgm:cxn modelId="{008CB553-3FD9-427B-B65C-C190B49D2128}" type="presParOf" srcId="{080E1265-A275-45E9-861E-91D9109AF54F}" destId="{740E7EC9-75FF-4B25-B85F-777CC80C36B7}" srcOrd="1" destOrd="0" presId="urn:microsoft.com/office/officeart/2005/8/layout/vList5"/>
    <dgm:cxn modelId="{B9E775F2-654A-490C-B657-A61513E027D7}" type="presParOf" srcId="{EB1F0492-4287-4A60-A90D-57190798062F}" destId="{9B3E3491-3746-4882-A621-94F22BB59CA7}" srcOrd="1" destOrd="0" presId="urn:microsoft.com/office/officeart/2005/8/layout/vList5"/>
    <dgm:cxn modelId="{69DC90C5-F78C-431A-8315-16F65357507F}" type="presParOf" srcId="{EB1F0492-4287-4A60-A90D-57190798062F}" destId="{B8883B7C-E8A0-4EE7-A247-272E4DCF5587}" srcOrd="2" destOrd="0" presId="urn:microsoft.com/office/officeart/2005/8/layout/vList5"/>
    <dgm:cxn modelId="{858DB12F-4B2F-49D4-BAFA-C42D80C11618}" type="presParOf" srcId="{B8883B7C-E8A0-4EE7-A247-272E4DCF5587}" destId="{79E87657-9D66-4327-8416-421EB2681456}" srcOrd="0" destOrd="0" presId="urn:microsoft.com/office/officeart/2005/8/layout/vList5"/>
    <dgm:cxn modelId="{CCE0BF3B-2545-4353-A528-B3F5369AD880}" type="presParOf" srcId="{B8883B7C-E8A0-4EE7-A247-272E4DCF5587}" destId="{17A21587-E04B-4F3C-8A09-816C96179D35}" srcOrd="1" destOrd="0" presId="urn:microsoft.com/office/officeart/2005/8/layout/vList5"/>
    <dgm:cxn modelId="{E8E1A9D8-2782-4A37-8D23-4CACABB5E2BD}" type="presParOf" srcId="{EB1F0492-4287-4A60-A90D-57190798062F}" destId="{E648C222-77DD-4013-94F3-4FC047D8FA91}" srcOrd="3" destOrd="0" presId="urn:microsoft.com/office/officeart/2005/8/layout/vList5"/>
    <dgm:cxn modelId="{652148FE-4F52-473B-A6D3-5B0977C13350}" type="presParOf" srcId="{EB1F0492-4287-4A60-A90D-57190798062F}" destId="{DFBF7725-3C56-435B-9D0E-5CF1FD8BEC88}" srcOrd="4" destOrd="0" presId="urn:microsoft.com/office/officeart/2005/8/layout/vList5"/>
    <dgm:cxn modelId="{A63B99FB-158D-4D79-8C09-E7D288B6EC9E}" type="presParOf" srcId="{DFBF7725-3C56-435B-9D0E-5CF1FD8BEC88}" destId="{EBF135F9-E260-44B1-84E3-30B6370F2E57}" srcOrd="0" destOrd="0" presId="urn:microsoft.com/office/officeart/2005/8/layout/vList5"/>
    <dgm:cxn modelId="{42F153C6-9F43-49C7-A60E-BC670A6C10BE}" type="presParOf" srcId="{DFBF7725-3C56-435B-9D0E-5CF1FD8BEC88}" destId="{96FFC45C-BB35-4B71-B759-F13F8C34EB93}" srcOrd="1" destOrd="0" presId="urn:microsoft.com/office/officeart/2005/8/layout/vList5"/>
    <dgm:cxn modelId="{6293974C-4581-4B3E-94D2-B10A3B8D15A8}" type="presParOf" srcId="{EB1F0492-4287-4A60-A90D-57190798062F}" destId="{3074B310-75DC-4F09-A1A8-1C2530106BB5}" srcOrd="5" destOrd="0" presId="urn:microsoft.com/office/officeart/2005/8/layout/vList5"/>
    <dgm:cxn modelId="{5461FF1E-EDBA-4335-99AC-CDD06DD77D90}" type="presParOf" srcId="{EB1F0492-4287-4A60-A90D-57190798062F}" destId="{C95E2936-CE8F-4FBB-AE0A-92D28C5BD983}" srcOrd="6" destOrd="0" presId="urn:microsoft.com/office/officeart/2005/8/layout/vList5"/>
    <dgm:cxn modelId="{EC6946DB-2F81-4441-9754-DF0A23EF4051}" type="presParOf" srcId="{C95E2936-CE8F-4FBB-AE0A-92D28C5BD983}" destId="{0EE86E43-1142-4B73-9AA9-4E1980C1107C}" srcOrd="0" destOrd="0" presId="urn:microsoft.com/office/officeart/2005/8/layout/vList5"/>
    <dgm:cxn modelId="{C33559C8-39E4-4C20-9E9F-01BFE24A6664}" type="presParOf" srcId="{C95E2936-CE8F-4FBB-AE0A-92D28C5BD983}" destId="{13FABF99-6D37-46FF-B031-5538FDC0B9C3}" srcOrd="1" destOrd="0" presId="urn:microsoft.com/office/officeart/2005/8/layout/vList5"/>
    <dgm:cxn modelId="{875D46EF-E645-4B52-A7BB-FFE889BA76F3}" type="presParOf" srcId="{EB1F0492-4287-4A60-A90D-57190798062F}" destId="{72251382-38DC-438B-B7C6-98AEBB85C9BA}" srcOrd="7" destOrd="0" presId="urn:microsoft.com/office/officeart/2005/8/layout/vList5"/>
    <dgm:cxn modelId="{3C67C2BC-84C2-443B-8B4F-D09610F580C5}" type="presParOf" srcId="{EB1F0492-4287-4A60-A90D-57190798062F}" destId="{5D420902-8442-47D0-BA05-04A3D5108FFA}" srcOrd="8" destOrd="0" presId="urn:microsoft.com/office/officeart/2005/8/layout/vList5"/>
    <dgm:cxn modelId="{45CCE7A0-234E-4FC2-AAC1-806FF0C1368E}" type="presParOf" srcId="{5D420902-8442-47D0-BA05-04A3D5108FFA}" destId="{5C2E1249-DD8E-469B-A01C-39B864B12B20}" srcOrd="0" destOrd="0" presId="urn:microsoft.com/office/officeart/2005/8/layout/vList5"/>
    <dgm:cxn modelId="{4798F963-710C-4F60-B089-BE4F2199ED42}" type="presParOf" srcId="{5D420902-8442-47D0-BA05-04A3D5108FFA}" destId="{766E66D3-E55E-450B-8978-2388DCC776C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742341-AD92-4A34-9355-4909069DCE6E}" type="doc">
      <dgm:prSet loTypeId="urn:microsoft.com/office/officeart/2005/8/layout/hProcess9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de-DE"/>
        </a:p>
      </dgm:t>
    </dgm:pt>
    <dgm:pt modelId="{BA22E117-4164-4F8E-A9CC-DBDBEBD83D30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800" b="1" dirty="0"/>
            <a:t>Ankommen &amp; entspannen </a:t>
          </a:r>
        </a:p>
        <a:p>
          <a:r>
            <a:rPr lang="de-DE" sz="1600" dirty="0"/>
            <a:t>Ritual zum Einstieg </a:t>
          </a:r>
          <a:br>
            <a:rPr lang="de-DE" sz="1600" dirty="0"/>
          </a:br>
          <a:r>
            <a:rPr lang="de-DE" sz="1600" dirty="0"/>
            <a:t>im Sitzkreis</a:t>
          </a:r>
        </a:p>
        <a:p>
          <a:endParaRPr lang="de-DE" sz="1600" b="1" dirty="0"/>
        </a:p>
        <a:p>
          <a:endParaRPr lang="de-DE" sz="1800" b="1" dirty="0"/>
        </a:p>
      </dgm:t>
    </dgm:pt>
    <dgm:pt modelId="{BAA1BD32-4189-4D96-A988-F53EB3B35D90}" type="parTrans" cxnId="{3FCA9EE5-D820-48FC-BCF8-346952F7584E}">
      <dgm:prSet/>
      <dgm:spPr/>
      <dgm:t>
        <a:bodyPr/>
        <a:lstStyle/>
        <a:p>
          <a:endParaRPr lang="de-DE"/>
        </a:p>
      </dgm:t>
    </dgm:pt>
    <dgm:pt modelId="{B7B6066C-EB6A-4F08-9194-309D8FEE971A}" type="sibTrans" cxnId="{3FCA9EE5-D820-48FC-BCF8-346952F7584E}">
      <dgm:prSet/>
      <dgm:spPr/>
      <dgm:t>
        <a:bodyPr/>
        <a:lstStyle/>
        <a:p>
          <a:endParaRPr lang="de-DE"/>
        </a:p>
      </dgm:t>
    </dgm:pt>
    <dgm:pt modelId="{47DC0ADD-0B4B-4997-89F5-02E5512C39FB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800" b="1" dirty="0"/>
            <a:t>Sensibilisierung</a:t>
          </a:r>
        </a:p>
        <a:p>
          <a:r>
            <a:rPr lang="de-DE" sz="1600" dirty="0"/>
            <a:t>Zuhörspiele &amp; Wahrnehmungs-übungen</a:t>
          </a:r>
        </a:p>
        <a:p>
          <a:endParaRPr lang="de-DE" sz="1800" b="1" dirty="0"/>
        </a:p>
        <a:p>
          <a:endParaRPr lang="de-DE" sz="1800" b="1" dirty="0"/>
        </a:p>
      </dgm:t>
    </dgm:pt>
    <dgm:pt modelId="{D671789A-5865-426E-B6F3-C94EE7DBAEC4}" type="parTrans" cxnId="{130BC4E1-6EEF-4568-B115-AE0D2FF87C6C}">
      <dgm:prSet/>
      <dgm:spPr/>
      <dgm:t>
        <a:bodyPr/>
        <a:lstStyle/>
        <a:p>
          <a:endParaRPr lang="de-DE"/>
        </a:p>
      </dgm:t>
    </dgm:pt>
    <dgm:pt modelId="{3D1BEBCF-EEB6-4F3E-BC39-13DC454481B2}" type="sibTrans" cxnId="{130BC4E1-6EEF-4568-B115-AE0D2FF87C6C}">
      <dgm:prSet/>
      <dgm:spPr/>
      <dgm:t>
        <a:bodyPr/>
        <a:lstStyle/>
        <a:p>
          <a:endParaRPr lang="de-DE"/>
        </a:p>
      </dgm:t>
    </dgm:pt>
    <dgm:pt modelId="{AB3FA939-DC30-4108-9577-98AE90781C43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800" b="1" dirty="0"/>
            <a:t>Hören &amp; Zuhören</a:t>
          </a:r>
        </a:p>
        <a:p>
          <a:r>
            <a:rPr lang="de-DE" sz="1600" dirty="0"/>
            <a:t>Zuhören als gemeinsames Erlebnis und </a:t>
          </a:r>
          <a:br>
            <a:rPr lang="de-DE" sz="1600" dirty="0"/>
          </a:br>
          <a:r>
            <a:rPr lang="de-DE" sz="1600" dirty="0"/>
            <a:t>Hör-Ereignis</a:t>
          </a:r>
        </a:p>
        <a:p>
          <a:endParaRPr lang="de-DE" sz="1800" b="1" dirty="0"/>
        </a:p>
      </dgm:t>
    </dgm:pt>
    <dgm:pt modelId="{440776BE-9231-4D58-A655-9B6AEECE57C5}" type="parTrans" cxnId="{5ABCDA3D-4873-48E9-AEF8-BBD3C87C69FB}">
      <dgm:prSet/>
      <dgm:spPr/>
      <dgm:t>
        <a:bodyPr/>
        <a:lstStyle/>
        <a:p>
          <a:endParaRPr lang="de-DE"/>
        </a:p>
      </dgm:t>
    </dgm:pt>
    <dgm:pt modelId="{245F2535-943B-4671-B6E5-47D794873ECD}" type="sibTrans" cxnId="{5ABCDA3D-4873-48E9-AEF8-BBD3C87C69FB}">
      <dgm:prSet/>
      <dgm:spPr/>
      <dgm:t>
        <a:bodyPr/>
        <a:lstStyle/>
        <a:p>
          <a:endParaRPr lang="de-DE"/>
        </a:p>
      </dgm:t>
    </dgm:pt>
    <dgm:pt modelId="{8E189DC8-C619-49C9-AF6E-6BA55B333180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600" dirty="0"/>
            <a:t>Klangoasen</a:t>
          </a:r>
        </a:p>
      </dgm:t>
    </dgm:pt>
    <dgm:pt modelId="{2478DE28-6825-44FA-9212-B3C82EAF4A0E}" type="parTrans" cxnId="{C9A79C04-2382-4766-AA0A-6ABB60460033}">
      <dgm:prSet/>
      <dgm:spPr/>
      <dgm:t>
        <a:bodyPr/>
        <a:lstStyle/>
        <a:p>
          <a:endParaRPr lang="de-DE"/>
        </a:p>
      </dgm:t>
    </dgm:pt>
    <dgm:pt modelId="{8F6FE019-8FC2-4ED3-9D68-60C6FEFA7C51}" type="sibTrans" cxnId="{C9A79C04-2382-4766-AA0A-6ABB60460033}">
      <dgm:prSet/>
      <dgm:spPr/>
      <dgm:t>
        <a:bodyPr/>
        <a:lstStyle/>
        <a:p>
          <a:endParaRPr lang="de-DE"/>
        </a:p>
      </dgm:t>
    </dgm:pt>
    <dgm:pt modelId="{D8071CAE-CFDD-4AA4-B545-49B054A3263A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600" dirty="0"/>
            <a:t>Klang, Spiel</a:t>
          </a:r>
        </a:p>
      </dgm:t>
    </dgm:pt>
    <dgm:pt modelId="{D05F9935-E29E-4E0E-A683-534047098AD0}" type="sibTrans" cxnId="{B9BC0CDA-BD66-45DD-8F27-C74A9FA78A63}">
      <dgm:prSet/>
      <dgm:spPr/>
      <dgm:t>
        <a:bodyPr/>
        <a:lstStyle/>
        <a:p>
          <a:endParaRPr lang="de-DE"/>
        </a:p>
      </dgm:t>
    </dgm:pt>
    <dgm:pt modelId="{F4AC64DB-D166-4352-AA85-47BAA9642A8D}" type="parTrans" cxnId="{B9BC0CDA-BD66-45DD-8F27-C74A9FA78A63}">
      <dgm:prSet/>
      <dgm:spPr/>
      <dgm:t>
        <a:bodyPr/>
        <a:lstStyle/>
        <a:p>
          <a:endParaRPr lang="de-DE"/>
        </a:p>
      </dgm:t>
    </dgm:pt>
    <dgm:pt modelId="{EC959678-FCB3-404C-B434-A3D70C7A2715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600" dirty="0"/>
            <a:t>z.B. Ohrenmassage</a:t>
          </a:r>
        </a:p>
      </dgm:t>
    </dgm:pt>
    <dgm:pt modelId="{7D3C110F-12C7-4E7D-8EC8-0CBD0E9A79DA}" type="parTrans" cxnId="{48E977C1-D90C-429B-A6D6-04D6111FD223}">
      <dgm:prSet/>
      <dgm:spPr/>
      <dgm:t>
        <a:bodyPr/>
        <a:lstStyle/>
        <a:p>
          <a:endParaRPr lang="de-DE"/>
        </a:p>
      </dgm:t>
    </dgm:pt>
    <dgm:pt modelId="{B28986D3-A124-4203-98CA-9110E8CB6DA3}" type="sibTrans" cxnId="{48E977C1-D90C-429B-A6D6-04D6111FD223}">
      <dgm:prSet/>
      <dgm:spPr/>
      <dgm:t>
        <a:bodyPr/>
        <a:lstStyle/>
        <a:p>
          <a:endParaRPr lang="de-DE"/>
        </a:p>
      </dgm:t>
    </dgm:pt>
    <dgm:pt modelId="{AD57052C-4ADD-4754-A5E0-BFF8326D6792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600" dirty="0"/>
            <a:t>z.B. der Klingende Regenwald</a:t>
          </a:r>
        </a:p>
      </dgm:t>
    </dgm:pt>
    <dgm:pt modelId="{00AD14EB-F35C-4E7F-B8AD-7645D4DA6DBA}" type="parTrans" cxnId="{2067B16E-0299-4B2E-A0E1-01EA520F215D}">
      <dgm:prSet/>
      <dgm:spPr/>
      <dgm:t>
        <a:bodyPr/>
        <a:lstStyle/>
        <a:p>
          <a:endParaRPr lang="de-DE"/>
        </a:p>
      </dgm:t>
    </dgm:pt>
    <dgm:pt modelId="{B746AC9A-BF01-4EE4-A590-102FE9827470}" type="sibTrans" cxnId="{2067B16E-0299-4B2E-A0E1-01EA520F215D}">
      <dgm:prSet/>
      <dgm:spPr/>
      <dgm:t>
        <a:bodyPr/>
        <a:lstStyle/>
        <a:p>
          <a:endParaRPr lang="de-DE"/>
        </a:p>
      </dgm:t>
    </dgm:pt>
    <dgm:pt modelId="{048B82A2-8794-43ED-80F3-28435432A7C4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600" dirty="0" err="1"/>
            <a:t>Geräuscherätsel</a:t>
          </a:r>
          <a:endParaRPr lang="de-DE" sz="1600" dirty="0"/>
        </a:p>
      </dgm:t>
    </dgm:pt>
    <dgm:pt modelId="{76F9B9E5-0FA7-4847-8600-E42D7212E9AB}" type="parTrans" cxnId="{3FFF5AEC-4E0A-4B8D-9106-955B1D87CCB8}">
      <dgm:prSet/>
      <dgm:spPr/>
      <dgm:t>
        <a:bodyPr/>
        <a:lstStyle/>
        <a:p>
          <a:endParaRPr lang="de-DE"/>
        </a:p>
      </dgm:t>
    </dgm:pt>
    <dgm:pt modelId="{9AFE418E-DCCB-47AA-B35F-4C38C0E818D8}" type="sibTrans" cxnId="{3FFF5AEC-4E0A-4B8D-9106-955B1D87CCB8}">
      <dgm:prSet/>
      <dgm:spPr/>
      <dgm:t>
        <a:bodyPr/>
        <a:lstStyle/>
        <a:p>
          <a:endParaRPr lang="de-DE"/>
        </a:p>
      </dgm:t>
    </dgm:pt>
    <dgm:pt modelId="{D80C9D01-B24F-4932-9954-763FD0C658D4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600" dirty="0"/>
            <a:t>Hörspiele/Lesungen</a:t>
          </a:r>
        </a:p>
      </dgm:t>
    </dgm:pt>
    <dgm:pt modelId="{606B22B1-0FDC-4244-A6AF-3617F154F60D}" type="parTrans" cxnId="{0C601399-D6B0-4BD7-A44E-C0F4C599998E}">
      <dgm:prSet/>
      <dgm:spPr/>
      <dgm:t>
        <a:bodyPr/>
        <a:lstStyle/>
        <a:p>
          <a:endParaRPr lang="de-DE"/>
        </a:p>
      </dgm:t>
    </dgm:pt>
    <dgm:pt modelId="{A135DFFF-D460-40C1-B5C5-EE3759FC42F7}" type="sibTrans" cxnId="{0C601399-D6B0-4BD7-A44E-C0F4C599998E}">
      <dgm:prSet/>
      <dgm:spPr/>
      <dgm:t>
        <a:bodyPr/>
        <a:lstStyle/>
        <a:p>
          <a:endParaRPr lang="de-DE"/>
        </a:p>
      </dgm:t>
    </dgm:pt>
    <dgm:pt modelId="{7E5A649B-B483-4723-838D-A57F2014E002}" type="pres">
      <dgm:prSet presAssocID="{87742341-AD92-4A34-9355-4909069DCE6E}" presName="CompostProcess" presStyleCnt="0">
        <dgm:presLayoutVars>
          <dgm:dir/>
          <dgm:resizeHandles val="exact"/>
        </dgm:presLayoutVars>
      </dgm:prSet>
      <dgm:spPr/>
    </dgm:pt>
    <dgm:pt modelId="{13B0B6F9-C838-4B8D-861B-1CF7B1A29C58}" type="pres">
      <dgm:prSet presAssocID="{87742341-AD92-4A34-9355-4909069DCE6E}" presName="arrow" presStyleLbl="bgShp" presStyleIdx="0" presStyleCnt="1"/>
      <dgm:spPr>
        <a:solidFill>
          <a:schemeClr val="accent6">
            <a:lumMod val="60000"/>
            <a:lumOff val="40000"/>
          </a:schemeClr>
        </a:solidFill>
      </dgm:spPr>
    </dgm:pt>
    <dgm:pt modelId="{12192994-4C84-4E6C-B5A7-D9454620AE2B}" type="pres">
      <dgm:prSet presAssocID="{87742341-AD92-4A34-9355-4909069DCE6E}" presName="linearProcess" presStyleCnt="0"/>
      <dgm:spPr/>
    </dgm:pt>
    <dgm:pt modelId="{08D94B61-8D1E-4B73-870F-563AD2C8E823}" type="pres">
      <dgm:prSet presAssocID="{BA22E117-4164-4F8E-A9CC-DBDBEBD83D30}" presName="textNode" presStyleLbl="node1" presStyleIdx="0" presStyleCnt="3" custScaleX="113582" custScaleY="157091">
        <dgm:presLayoutVars>
          <dgm:bulletEnabled val="1"/>
        </dgm:presLayoutVars>
      </dgm:prSet>
      <dgm:spPr/>
    </dgm:pt>
    <dgm:pt modelId="{B0F87F2A-4F40-468C-A938-60548E8865F5}" type="pres">
      <dgm:prSet presAssocID="{B7B6066C-EB6A-4F08-9194-309D8FEE971A}" presName="sibTrans" presStyleCnt="0"/>
      <dgm:spPr/>
    </dgm:pt>
    <dgm:pt modelId="{6C727CEE-4396-4BB4-A8BC-5FFBDA3F5EAB}" type="pres">
      <dgm:prSet presAssocID="{47DC0ADD-0B4B-4997-89F5-02E5512C39FB}" presName="textNode" presStyleLbl="node1" presStyleIdx="1" presStyleCnt="3" custScaleX="108670" custScaleY="157091">
        <dgm:presLayoutVars>
          <dgm:bulletEnabled val="1"/>
        </dgm:presLayoutVars>
      </dgm:prSet>
      <dgm:spPr/>
    </dgm:pt>
    <dgm:pt modelId="{6C5BECD3-5AC8-4DBC-BD7B-8A25F59DBC65}" type="pres">
      <dgm:prSet presAssocID="{3D1BEBCF-EEB6-4F3E-BC39-13DC454481B2}" presName="sibTrans" presStyleCnt="0"/>
      <dgm:spPr/>
    </dgm:pt>
    <dgm:pt modelId="{DDCFDD94-1D21-4592-B56B-4A9518AA7D14}" type="pres">
      <dgm:prSet presAssocID="{AB3FA939-DC30-4108-9577-98AE90781C43}" presName="textNode" presStyleLbl="node1" presStyleIdx="2" presStyleCnt="3" custScaleX="107870" custScaleY="157091">
        <dgm:presLayoutVars>
          <dgm:bulletEnabled val="1"/>
        </dgm:presLayoutVars>
      </dgm:prSet>
      <dgm:spPr/>
    </dgm:pt>
  </dgm:ptLst>
  <dgm:cxnLst>
    <dgm:cxn modelId="{5E8F6A00-C135-4AA6-871C-110EE184A818}" type="presOf" srcId="{BA22E117-4164-4F8E-A9CC-DBDBEBD83D30}" destId="{08D94B61-8D1E-4B73-870F-563AD2C8E823}" srcOrd="0" destOrd="0" presId="urn:microsoft.com/office/officeart/2005/8/layout/hProcess9"/>
    <dgm:cxn modelId="{C9A79C04-2382-4766-AA0A-6ABB60460033}" srcId="{AB3FA939-DC30-4108-9577-98AE90781C43}" destId="{8E189DC8-C619-49C9-AF6E-6BA55B333180}" srcOrd="0" destOrd="0" parTransId="{2478DE28-6825-44FA-9212-B3C82EAF4A0E}" sibTransId="{8F6FE019-8FC2-4ED3-9D68-60C6FEFA7C51}"/>
    <dgm:cxn modelId="{2AF8300E-5513-4A9D-A7ED-EDF9C2E051F8}" type="presOf" srcId="{AD57052C-4ADD-4754-A5E0-BFF8326D6792}" destId="{6C727CEE-4396-4BB4-A8BC-5FFBDA3F5EAB}" srcOrd="0" destOrd="1" presId="urn:microsoft.com/office/officeart/2005/8/layout/hProcess9"/>
    <dgm:cxn modelId="{51B44011-8BF1-49F6-AFFE-B6B0FC025FC9}" type="presOf" srcId="{D8071CAE-CFDD-4AA4-B545-49B054A3263A}" destId="{08D94B61-8D1E-4B73-870F-563AD2C8E823}" srcOrd="0" destOrd="1" presId="urn:microsoft.com/office/officeart/2005/8/layout/hProcess9"/>
    <dgm:cxn modelId="{7D90BE12-2A9A-42D8-85A9-D45BFBCE44A9}" type="presOf" srcId="{87742341-AD92-4A34-9355-4909069DCE6E}" destId="{7E5A649B-B483-4723-838D-A57F2014E002}" srcOrd="0" destOrd="0" presId="urn:microsoft.com/office/officeart/2005/8/layout/hProcess9"/>
    <dgm:cxn modelId="{7D404B1C-EF01-48CE-A749-4B2AB0F125E9}" type="presOf" srcId="{47DC0ADD-0B4B-4997-89F5-02E5512C39FB}" destId="{6C727CEE-4396-4BB4-A8BC-5FFBDA3F5EAB}" srcOrd="0" destOrd="0" presId="urn:microsoft.com/office/officeart/2005/8/layout/hProcess9"/>
    <dgm:cxn modelId="{052C1420-ABEC-4E06-A983-59D6373ABD09}" type="presOf" srcId="{8E189DC8-C619-49C9-AF6E-6BA55B333180}" destId="{DDCFDD94-1D21-4592-B56B-4A9518AA7D14}" srcOrd="0" destOrd="1" presId="urn:microsoft.com/office/officeart/2005/8/layout/hProcess9"/>
    <dgm:cxn modelId="{5ABCDA3D-4873-48E9-AEF8-BBD3C87C69FB}" srcId="{87742341-AD92-4A34-9355-4909069DCE6E}" destId="{AB3FA939-DC30-4108-9577-98AE90781C43}" srcOrd="2" destOrd="0" parTransId="{440776BE-9231-4D58-A655-9B6AEECE57C5}" sibTransId="{245F2535-943B-4671-B6E5-47D794873ECD}"/>
    <dgm:cxn modelId="{2067B16E-0299-4B2E-A0E1-01EA520F215D}" srcId="{47DC0ADD-0B4B-4997-89F5-02E5512C39FB}" destId="{AD57052C-4ADD-4754-A5E0-BFF8326D6792}" srcOrd="0" destOrd="0" parTransId="{00AD14EB-F35C-4E7F-B8AD-7645D4DA6DBA}" sibTransId="{B746AC9A-BF01-4EE4-A590-102FE9827470}"/>
    <dgm:cxn modelId="{C3EA8481-F2BF-4503-92FC-2AF56655AFB8}" type="presOf" srcId="{EC959678-FCB3-404C-B434-A3D70C7A2715}" destId="{08D94B61-8D1E-4B73-870F-563AD2C8E823}" srcOrd="0" destOrd="2" presId="urn:microsoft.com/office/officeart/2005/8/layout/hProcess9"/>
    <dgm:cxn modelId="{0C601399-D6B0-4BD7-A44E-C0F4C599998E}" srcId="{AB3FA939-DC30-4108-9577-98AE90781C43}" destId="{D80C9D01-B24F-4932-9954-763FD0C658D4}" srcOrd="2" destOrd="0" parTransId="{606B22B1-0FDC-4244-A6AF-3617F154F60D}" sibTransId="{A135DFFF-D460-40C1-B5C5-EE3759FC42F7}"/>
    <dgm:cxn modelId="{7FC841AC-5C6F-4271-AC4D-F12AB3B6E1B8}" type="presOf" srcId="{D80C9D01-B24F-4932-9954-763FD0C658D4}" destId="{DDCFDD94-1D21-4592-B56B-4A9518AA7D14}" srcOrd="0" destOrd="3" presId="urn:microsoft.com/office/officeart/2005/8/layout/hProcess9"/>
    <dgm:cxn modelId="{04AB7CBE-29B8-4808-851E-C75DA314ABB4}" type="presOf" srcId="{AB3FA939-DC30-4108-9577-98AE90781C43}" destId="{DDCFDD94-1D21-4592-B56B-4A9518AA7D14}" srcOrd="0" destOrd="0" presId="urn:microsoft.com/office/officeart/2005/8/layout/hProcess9"/>
    <dgm:cxn modelId="{48E977C1-D90C-429B-A6D6-04D6111FD223}" srcId="{BA22E117-4164-4F8E-A9CC-DBDBEBD83D30}" destId="{EC959678-FCB3-404C-B434-A3D70C7A2715}" srcOrd="1" destOrd="0" parTransId="{7D3C110F-12C7-4E7D-8EC8-0CBD0E9A79DA}" sibTransId="{B28986D3-A124-4203-98CA-9110E8CB6DA3}"/>
    <dgm:cxn modelId="{DCD1F1C1-9DBC-4A65-9B8B-A771605B9FB8}" type="presOf" srcId="{048B82A2-8794-43ED-80F3-28435432A7C4}" destId="{DDCFDD94-1D21-4592-B56B-4A9518AA7D14}" srcOrd="0" destOrd="2" presId="urn:microsoft.com/office/officeart/2005/8/layout/hProcess9"/>
    <dgm:cxn modelId="{B9BC0CDA-BD66-45DD-8F27-C74A9FA78A63}" srcId="{BA22E117-4164-4F8E-A9CC-DBDBEBD83D30}" destId="{D8071CAE-CFDD-4AA4-B545-49B054A3263A}" srcOrd="0" destOrd="0" parTransId="{F4AC64DB-D166-4352-AA85-47BAA9642A8D}" sibTransId="{D05F9935-E29E-4E0E-A683-534047098AD0}"/>
    <dgm:cxn modelId="{130BC4E1-6EEF-4568-B115-AE0D2FF87C6C}" srcId="{87742341-AD92-4A34-9355-4909069DCE6E}" destId="{47DC0ADD-0B4B-4997-89F5-02E5512C39FB}" srcOrd="1" destOrd="0" parTransId="{D671789A-5865-426E-B6F3-C94EE7DBAEC4}" sibTransId="{3D1BEBCF-EEB6-4F3E-BC39-13DC454481B2}"/>
    <dgm:cxn modelId="{3FCA9EE5-D820-48FC-BCF8-346952F7584E}" srcId="{87742341-AD92-4A34-9355-4909069DCE6E}" destId="{BA22E117-4164-4F8E-A9CC-DBDBEBD83D30}" srcOrd="0" destOrd="0" parTransId="{BAA1BD32-4189-4D96-A988-F53EB3B35D90}" sibTransId="{B7B6066C-EB6A-4F08-9194-309D8FEE971A}"/>
    <dgm:cxn modelId="{3FFF5AEC-4E0A-4B8D-9106-955B1D87CCB8}" srcId="{AB3FA939-DC30-4108-9577-98AE90781C43}" destId="{048B82A2-8794-43ED-80F3-28435432A7C4}" srcOrd="1" destOrd="0" parTransId="{76F9B9E5-0FA7-4847-8600-E42D7212E9AB}" sibTransId="{9AFE418E-DCCB-47AA-B35F-4C38C0E818D8}"/>
    <dgm:cxn modelId="{CA7D7FAA-F3E6-4153-80FA-62657A9B926C}" type="presParOf" srcId="{7E5A649B-B483-4723-838D-A57F2014E002}" destId="{13B0B6F9-C838-4B8D-861B-1CF7B1A29C58}" srcOrd="0" destOrd="0" presId="urn:microsoft.com/office/officeart/2005/8/layout/hProcess9"/>
    <dgm:cxn modelId="{4EFAF46D-EFD9-4223-9857-C4837B5B1969}" type="presParOf" srcId="{7E5A649B-B483-4723-838D-A57F2014E002}" destId="{12192994-4C84-4E6C-B5A7-D9454620AE2B}" srcOrd="1" destOrd="0" presId="urn:microsoft.com/office/officeart/2005/8/layout/hProcess9"/>
    <dgm:cxn modelId="{A5D07593-57D8-4962-8571-5FFCB31016E0}" type="presParOf" srcId="{12192994-4C84-4E6C-B5A7-D9454620AE2B}" destId="{08D94B61-8D1E-4B73-870F-563AD2C8E823}" srcOrd="0" destOrd="0" presId="urn:microsoft.com/office/officeart/2005/8/layout/hProcess9"/>
    <dgm:cxn modelId="{3FCED4E7-BEC8-4951-B010-9E7AED70E763}" type="presParOf" srcId="{12192994-4C84-4E6C-B5A7-D9454620AE2B}" destId="{B0F87F2A-4F40-468C-A938-60548E8865F5}" srcOrd="1" destOrd="0" presId="urn:microsoft.com/office/officeart/2005/8/layout/hProcess9"/>
    <dgm:cxn modelId="{444A5F37-54B0-4A61-B677-DCB7D557F132}" type="presParOf" srcId="{12192994-4C84-4E6C-B5A7-D9454620AE2B}" destId="{6C727CEE-4396-4BB4-A8BC-5FFBDA3F5EAB}" srcOrd="2" destOrd="0" presId="urn:microsoft.com/office/officeart/2005/8/layout/hProcess9"/>
    <dgm:cxn modelId="{243BE6E7-9845-4E54-96FC-0358E5302B66}" type="presParOf" srcId="{12192994-4C84-4E6C-B5A7-D9454620AE2B}" destId="{6C5BECD3-5AC8-4DBC-BD7B-8A25F59DBC65}" srcOrd="3" destOrd="0" presId="urn:microsoft.com/office/officeart/2005/8/layout/hProcess9"/>
    <dgm:cxn modelId="{1C6F3CD8-BB72-4CE1-A9C3-8CB550BFBFF7}" type="presParOf" srcId="{12192994-4C84-4E6C-B5A7-D9454620AE2B}" destId="{DDCFDD94-1D21-4592-B56B-4A9518AA7D1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742341-AD92-4A34-9355-4909069DCE6E}" type="doc">
      <dgm:prSet loTypeId="urn:microsoft.com/office/officeart/2005/8/layout/hProcess9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de-DE"/>
        </a:p>
      </dgm:t>
    </dgm:pt>
    <dgm:pt modelId="{BA22E117-4164-4F8E-A9CC-DBDBEBD83D30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800" b="1" dirty="0" err="1"/>
            <a:t>Hörenmachen</a:t>
          </a:r>
          <a:r>
            <a:rPr lang="de-DE" sz="1800" b="1" dirty="0"/>
            <a:t> </a:t>
          </a:r>
          <a:endParaRPr lang="de-DE" sz="1800" b="0" dirty="0"/>
        </a:p>
        <a:p>
          <a:r>
            <a:rPr lang="de-DE" sz="1600" b="0" dirty="0"/>
            <a:t>Selbst tätig sein &amp; Medienkompetenz erweitern</a:t>
          </a:r>
        </a:p>
      </dgm:t>
    </dgm:pt>
    <dgm:pt modelId="{BAA1BD32-4189-4D96-A988-F53EB3B35D90}" type="parTrans" cxnId="{3FCA9EE5-D820-48FC-BCF8-346952F7584E}">
      <dgm:prSet/>
      <dgm:spPr/>
      <dgm:t>
        <a:bodyPr/>
        <a:lstStyle/>
        <a:p>
          <a:endParaRPr lang="de-DE"/>
        </a:p>
      </dgm:t>
    </dgm:pt>
    <dgm:pt modelId="{B7B6066C-EB6A-4F08-9194-309D8FEE971A}" type="sibTrans" cxnId="{3FCA9EE5-D820-48FC-BCF8-346952F7584E}">
      <dgm:prSet/>
      <dgm:spPr/>
      <dgm:t>
        <a:bodyPr/>
        <a:lstStyle/>
        <a:p>
          <a:endParaRPr lang="de-DE"/>
        </a:p>
      </dgm:t>
    </dgm:pt>
    <dgm:pt modelId="{47DC0ADD-0B4B-4997-89F5-02E5512C39FB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800" b="1" dirty="0"/>
            <a:t>Abschluss</a:t>
          </a:r>
        </a:p>
        <a:p>
          <a:r>
            <a:rPr lang="de-DE" sz="1600" b="0" dirty="0"/>
            <a:t>Ritual</a:t>
          </a:r>
        </a:p>
        <a:p>
          <a:endParaRPr lang="de-DE" sz="1800" b="1" dirty="0"/>
        </a:p>
      </dgm:t>
    </dgm:pt>
    <dgm:pt modelId="{D671789A-5865-426E-B6F3-C94EE7DBAEC4}" type="parTrans" cxnId="{130BC4E1-6EEF-4568-B115-AE0D2FF87C6C}">
      <dgm:prSet/>
      <dgm:spPr/>
      <dgm:t>
        <a:bodyPr/>
        <a:lstStyle/>
        <a:p>
          <a:endParaRPr lang="de-DE"/>
        </a:p>
      </dgm:t>
    </dgm:pt>
    <dgm:pt modelId="{3D1BEBCF-EEB6-4F3E-BC39-13DC454481B2}" type="sibTrans" cxnId="{130BC4E1-6EEF-4568-B115-AE0D2FF87C6C}">
      <dgm:prSet/>
      <dgm:spPr/>
      <dgm:t>
        <a:bodyPr/>
        <a:lstStyle/>
        <a:p>
          <a:endParaRPr lang="de-DE"/>
        </a:p>
      </dgm:t>
    </dgm:pt>
    <dgm:pt modelId="{D8071CAE-CFDD-4AA4-B545-49B054A3263A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600" dirty="0"/>
            <a:t>kleine Hörstücke aufnehmen (z.B. </a:t>
          </a:r>
          <a:r>
            <a:rPr lang="de-DE" sz="1600" dirty="0" err="1"/>
            <a:t>Geräuscherätsel</a:t>
          </a:r>
          <a:r>
            <a:rPr lang="de-DE" sz="1600" dirty="0"/>
            <a:t>)</a:t>
          </a:r>
        </a:p>
      </dgm:t>
    </dgm:pt>
    <dgm:pt modelId="{D05F9935-E29E-4E0E-A683-534047098AD0}" type="sibTrans" cxnId="{B9BC0CDA-BD66-45DD-8F27-C74A9FA78A63}">
      <dgm:prSet/>
      <dgm:spPr/>
      <dgm:t>
        <a:bodyPr/>
        <a:lstStyle/>
        <a:p>
          <a:endParaRPr lang="de-DE"/>
        </a:p>
      </dgm:t>
    </dgm:pt>
    <dgm:pt modelId="{F4AC64DB-D166-4352-AA85-47BAA9642A8D}" type="parTrans" cxnId="{B9BC0CDA-BD66-45DD-8F27-C74A9FA78A63}">
      <dgm:prSet/>
      <dgm:spPr/>
      <dgm:t>
        <a:bodyPr/>
        <a:lstStyle/>
        <a:p>
          <a:endParaRPr lang="de-DE"/>
        </a:p>
      </dgm:t>
    </dgm:pt>
    <dgm:pt modelId="{0C5752C7-00FF-4C1D-95D0-DE6DA092B753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600" dirty="0"/>
            <a:t>Gedichte vertonen</a:t>
          </a:r>
        </a:p>
      </dgm:t>
    </dgm:pt>
    <dgm:pt modelId="{1FEC577E-DE11-415C-96C0-79BB0A5F73E3}" type="parTrans" cxnId="{4B578CE1-EE99-4740-A6DA-51C77D7CA9F9}">
      <dgm:prSet/>
      <dgm:spPr/>
      <dgm:t>
        <a:bodyPr/>
        <a:lstStyle/>
        <a:p>
          <a:endParaRPr lang="de-DE"/>
        </a:p>
      </dgm:t>
    </dgm:pt>
    <dgm:pt modelId="{A65EE40A-3B25-48BA-BEEE-C4E581968854}" type="sibTrans" cxnId="{4B578CE1-EE99-4740-A6DA-51C77D7CA9F9}">
      <dgm:prSet/>
      <dgm:spPr/>
      <dgm:t>
        <a:bodyPr/>
        <a:lstStyle/>
        <a:p>
          <a:endParaRPr lang="de-DE"/>
        </a:p>
      </dgm:t>
    </dgm:pt>
    <dgm:pt modelId="{A63F235B-407F-4AC4-ABA6-120A54BC0574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600" dirty="0"/>
            <a:t>Umfragen machen</a:t>
          </a:r>
        </a:p>
      </dgm:t>
    </dgm:pt>
    <dgm:pt modelId="{51FE679F-E067-4429-BD93-2F9BD8504BE5}" type="parTrans" cxnId="{33477826-85A4-4A9F-BBB1-2ED74BD10724}">
      <dgm:prSet/>
      <dgm:spPr/>
      <dgm:t>
        <a:bodyPr/>
        <a:lstStyle/>
        <a:p>
          <a:endParaRPr lang="de-DE"/>
        </a:p>
      </dgm:t>
    </dgm:pt>
    <dgm:pt modelId="{B9A05163-A0EE-4624-9F56-7BB609C8FFA2}" type="sibTrans" cxnId="{33477826-85A4-4A9F-BBB1-2ED74BD10724}">
      <dgm:prSet/>
      <dgm:spPr/>
      <dgm:t>
        <a:bodyPr/>
        <a:lstStyle/>
        <a:p>
          <a:endParaRPr lang="de-DE"/>
        </a:p>
      </dgm:t>
    </dgm:pt>
    <dgm:pt modelId="{63C279B8-A36C-4D17-8BD4-0B2A2EAD59B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600" dirty="0" err="1"/>
            <a:t>Hördoku</a:t>
          </a:r>
          <a:r>
            <a:rPr lang="de-DE" sz="1600" dirty="0"/>
            <a:t> „Wie klingt unser Hort?“</a:t>
          </a:r>
        </a:p>
      </dgm:t>
    </dgm:pt>
    <dgm:pt modelId="{FCC178F1-56F5-4186-B97D-9890DF82E37F}" type="parTrans" cxnId="{3C19B245-0708-4D80-A073-AC3BDACAA495}">
      <dgm:prSet/>
      <dgm:spPr/>
      <dgm:t>
        <a:bodyPr/>
        <a:lstStyle/>
        <a:p>
          <a:endParaRPr lang="de-DE"/>
        </a:p>
      </dgm:t>
    </dgm:pt>
    <dgm:pt modelId="{CD937D70-47D0-40A3-9BDC-EDBD6A7B06FD}" type="sibTrans" cxnId="{3C19B245-0708-4D80-A073-AC3BDACAA495}">
      <dgm:prSet/>
      <dgm:spPr/>
      <dgm:t>
        <a:bodyPr/>
        <a:lstStyle/>
        <a:p>
          <a:endParaRPr lang="de-DE"/>
        </a:p>
      </dgm:t>
    </dgm:pt>
    <dgm:pt modelId="{3F409337-2096-453A-BD0E-07E2956450BA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600" dirty="0"/>
            <a:t>Lieder &amp; eigene Geschichten erfinden und vertonen</a:t>
          </a:r>
        </a:p>
      </dgm:t>
    </dgm:pt>
    <dgm:pt modelId="{3736B4AB-A11C-4C0A-AFC9-6164C4866F7A}" type="parTrans" cxnId="{9C3CC55D-7205-41B7-96EE-2D3E63E6909E}">
      <dgm:prSet/>
      <dgm:spPr/>
      <dgm:t>
        <a:bodyPr/>
        <a:lstStyle/>
        <a:p>
          <a:endParaRPr lang="de-DE"/>
        </a:p>
      </dgm:t>
    </dgm:pt>
    <dgm:pt modelId="{A216CD55-5C62-4A85-B4B9-4B2D128C4A1B}" type="sibTrans" cxnId="{9C3CC55D-7205-41B7-96EE-2D3E63E6909E}">
      <dgm:prSet/>
      <dgm:spPr/>
      <dgm:t>
        <a:bodyPr/>
        <a:lstStyle/>
        <a:p>
          <a:endParaRPr lang="de-DE"/>
        </a:p>
      </dgm:t>
    </dgm:pt>
    <dgm:pt modelId="{CE680F82-B76A-4687-BE58-CAE82F9B98B0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600" dirty="0"/>
            <a:t>Lieder</a:t>
          </a:r>
        </a:p>
      </dgm:t>
    </dgm:pt>
    <dgm:pt modelId="{1907BBA4-EAA5-47A6-B9B3-9694BEDA565D}" type="parTrans" cxnId="{8CFAA3CC-4555-4C73-9052-D58923BA2356}">
      <dgm:prSet/>
      <dgm:spPr/>
      <dgm:t>
        <a:bodyPr/>
        <a:lstStyle/>
        <a:p>
          <a:endParaRPr lang="de-DE"/>
        </a:p>
      </dgm:t>
    </dgm:pt>
    <dgm:pt modelId="{C9457E41-81AF-42E2-A7E7-BE4558B21D66}" type="sibTrans" cxnId="{8CFAA3CC-4555-4C73-9052-D58923BA2356}">
      <dgm:prSet/>
      <dgm:spPr/>
      <dgm:t>
        <a:bodyPr/>
        <a:lstStyle/>
        <a:p>
          <a:endParaRPr lang="de-DE"/>
        </a:p>
      </dgm:t>
    </dgm:pt>
    <dgm:pt modelId="{795210DD-8B4A-48AB-A5D6-02D3CCD655E4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600" dirty="0"/>
            <a:t>Spiele, z.B. der Klingende Regenwald (mit dem Rücken zueinander)</a:t>
          </a:r>
        </a:p>
      </dgm:t>
    </dgm:pt>
    <dgm:pt modelId="{35BDB7FD-2CBA-4042-83EB-37A47A2A20AA}" type="parTrans" cxnId="{B75B4BFD-25B5-4B42-9C0B-1586AA8E5882}">
      <dgm:prSet/>
      <dgm:spPr/>
      <dgm:t>
        <a:bodyPr/>
        <a:lstStyle/>
        <a:p>
          <a:endParaRPr lang="de-DE"/>
        </a:p>
      </dgm:t>
    </dgm:pt>
    <dgm:pt modelId="{5CAB9DB2-1E4F-4791-AB03-C325C5286C15}" type="sibTrans" cxnId="{B75B4BFD-25B5-4B42-9C0B-1586AA8E5882}">
      <dgm:prSet/>
      <dgm:spPr/>
      <dgm:t>
        <a:bodyPr/>
        <a:lstStyle/>
        <a:p>
          <a:endParaRPr lang="de-DE"/>
        </a:p>
      </dgm:t>
    </dgm:pt>
    <dgm:pt modelId="{3145300A-47EC-4229-8F77-0BEE6ABE0933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600" dirty="0"/>
            <a:t>eigene Hörspiele &amp; Klangoasen produzieren</a:t>
          </a:r>
        </a:p>
      </dgm:t>
    </dgm:pt>
    <dgm:pt modelId="{B876F924-20AE-4278-BD0F-AAC1F308C28A}" type="parTrans" cxnId="{585D6DA8-00C3-4492-8590-05CA76BB1327}">
      <dgm:prSet/>
      <dgm:spPr/>
      <dgm:t>
        <a:bodyPr/>
        <a:lstStyle/>
        <a:p>
          <a:endParaRPr lang="de-DE"/>
        </a:p>
      </dgm:t>
    </dgm:pt>
    <dgm:pt modelId="{E415F086-4AFA-484B-ABB9-4CFDA5C9F572}" type="sibTrans" cxnId="{585D6DA8-00C3-4492-8590-05CA76BB1327}">
      <dgm:prSet/>
      <dgm:spPr/>
      <dgm:t>
        <a:bodyPr/>
        <a:lstStyle/>
        <a:p>
          <a:endParaRPr lang="de-DE"/>
        </a:p>
      </dgm:t>
    </dgm:pt>
    <dgm:pt modelId="{0CAFA3F7-660E-46DB-B651-15D3CCE00CB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de-DE" sz="1600" dirty="0"/>
        </a:p>
      </dgm:t>
    </dgm:pt>
    <dgm:pt modelId="{E310697F-88DD-42DE-8C05-3F8EDFB0855C}" type="parTrans" cxnId="{3282A101-AE3E-4801-96D7-7644EFFBFCD4}">
      <dgm:prSet/>
      <dgm:spPr/>
      <dgm:t>
        <a:bodyPr/>
        <a:lstStyle/>
        <a:p>
          <a:endParaRPr lang="de-DE"/>
        </a:p>
      </dgm:t>
    </dgm:pt>
    <dgm:pt modelId="{1B98B1C3-01FB-4E3A-B7A4-A0189DC6595B}" type="sibTrans" cxnId="{3282A101-AE3E-4801-96D7-7644EFFBFCD4}">
      <dgm:prSet/>
      <dgm:spPr/>
      <dgm:t>
        <a:bodyPr/>
        <a:lstStyle/>
        <a:p>
          <a:endParaRPr lang="de-DE"/>
        </a:p>
      </dgm:t>
    </dgm:pt>
    <dgm:pt modelId="{7E5A649B-B483-4723-838D-A57F2014E002}" type="pres">
      <dgm:prSet presAssocID="{87742341-AD92-4A34-9355-4909069DCE6E}" presName="CompostProcess" presStyleCnt="0">
        <dgm:presLayoutVars>
          <dgm:dir/>
          <dgm:resizeHandles val="exact"/>
        </dgm:presLayoutVars>
      </dgm:prSet>
      <dgm:spPr/>
    </dgm:pt>
    <dgm:pt modelId="{13B0B6F9-C838-4B8D-861B-1CF7B1A29C58}" type="pres">
      <dgm:prSet presAssocID="{87742341-AD92-4A34-9355-4909069DCE6E}" presName="arrow" presStyleLbl="bgShp" presStyleIdx="0" presStyleCnt="1"/>
      <dgm:spPr>
        <a:solidFill>
          <a:schemeClr val="accent6">
            <a:lumMod val="60000"/>
            <a:lumOff val="40000"/>
          </a:schemeClr>
        </a:solidFill>
      </dgm:spPr>
    </dgm:pt>
    <dgm:pt modelId="{12192994-4C84-4E6C-B5A7-D9454620AE2B}" type="pres">
      <dgm:prSet presAssocID="{87742341-AD92-4A34-9355-4909069DCE6E}" presName="linearProcess" presStyleCnt="0"/>
      <dgm:spPr/>
    </dgm:pt>
    <dgm:pt modelId="{08D94B61-8D1E-4B73-870F-563AD2C8E823}" type="pres">
      <dgm:prSet presAssocID="{BA22E117-4164-4F8E-A9CC-DBDBEBD83D30}" presName="textNode" presStyleLbl="node1" presStyleIdx="0" presStyleCnt="2" custScaleX="113582" custScaleY="157091">
        <dgm:presLayoutVars>
          <dgm:bulletEnabled val="1"/>
        </dgm:presLayoutVars>
      </dgm:prSet>
      <dgm:spPr/>
    </dgm:pt>
    <dgm:pt modelId="{B0F87F2A-4F40-468C-A938-60548E8865F5}" type="pres">
      <dgm:prSet presAssocID="{B7B6066C-EB6A-4F08-9194-309D8FEE971A}" presName="sibTrans" presStyleCnt="0"/>
      <dgm:spPr/>
    </dgm:pt>
    <dgm:pt modelId="{6C727CEE-4396-4BB4-A8BC-5FFBDA3F5EAB}" type="pres">
      <dgm:prSet presAssocID="{47DC0ADD-0B4B-4997-89F5-02E5512C39FB}" presName="textNode" presStyleLbl="node1" presStyleIdx="1" presStyleCnt="2" custScaleX="54881" custScaleY="157091">
        <dgm:presLayoutVars>
          <dgm:bulletEnabled val="1"/>
        </dgm:presLayoutVars>
      </dgm:prSet>
      <dgm:spPr/>
    </dgm:pt>
  </dgm:ptLst>
  <dgm:cxnLst>
    <dgm:cxn modelId="{5E8F6A00-C135-4AA6-871C-110EE184A818}" type="presOf" srcId="{BA22E117-4164-4F8E-A9CC-DBDBEBD83D30}" destId="{08D94B61-8D1E-4B73-870F-563AD2C8E823}" srcOrd="0" destOrd="0" presId="urn:microsoft.com/office/officeart/2005/8/layout/hProcess9"/>
    <dgm:cxn modelId="{3282A101-AE3E-4801-96D7-7644EFFBFCD4}" srcId="{BA22E117-4164-4F8E-A9CC-DBDBEBD83D30}" destId="{0CAFA3F7-660E-46DB-B651-15D3CCE00CBF}" srcOrd="0" destOrd="0" parTransId="{E310697F-88DD-42DE-8C05-3F8EDFB0855C}" sibTransId="{1B98B1C3-01FB-4E3A-B7A4-A0189DC6595B}"/>
    <dgm:cxn modelId="{51B44011-8BF1-49F6-AFFE-B6B0FC025FC9}" type="presOf" srcId="{D8071CAE-CFDD-4AA4-B545-49B054A3263A}" destId="{08D94B61-8D1E-4B73-870F-563AD2C8E823}" srcOrd="0" destOrd="2" presId="urn:microsoft.com/office/officeart/2005/8/layout/hProcess9"/>
    <dgm:cxn modelId="{7D90BE12-2A9A-42D8-85A9-D45BFBCE44A9}" type="presOf" srcId="{87742341-AD92-4A34-9355-4909069DCE6E}" destId="{7E5A649B-B483-4723-838D-A57F2014E002}" srcOrd="0" destOrd="0" presId="urn:microsoft.com/office/officeart/2005/8/layout/hProcess9"/>
    <dgm:cxn modelId="{7D404B1C-EF01-48CE-A749-4B2AB0F125E9}" type="presOf" srcId="{47DC0ADD-0B4B-4997-89F5-02E5512C39FB}" destId="{6C727CEE-4396-4BB4-A8BC-5FFBDA3F5EAB}" srcOrd="0" destOrd="0" presId="urn:microsoft.com/office/officeart/2005/8/layout/hProcess9"/>
    <dgm:cxn modelId="{E7557B1E-5BEE-4E98-8F40-BE2207356086}" type="presOf" srcId="{CE680F82-B76A-4687-BE58-CAE82F9B98B0}" destId="{6C727CEE-4396-4BB4-A8BC-5FFBDA3F5EAB}" srcOrd="0" destOrd="1" presId="urn:microsoft.com/office/officeart/2005/8/layout/hProcess9"/>
    <dgm:cxn modelId="{CCC4EA25-065E-4B97-809A-C8925630A38C}" type="presOf" srcId="{63C279B8-A36C-4D17-8BD4-0B2A2EAD59BF}" destId="{08D94B61-8D1E-4B73-870F-563AD2C8E823}" srcOrd="0" destOrd="6" presId="urn:microsoft.com/office/officeart/2005/8/layout/hProcess9"/>
    <dgm:cxn modelId="{33477826-85A4-4A9F-BBB1-2ED74BD10724}" srcId="{BA22E117-4164-4F8E-A9CC-DBDBEBD83D30}" destId="{A63F235B-407F-4AC4-ABA6-120A54BC0574}" srcOrd="4" destOrd="0" parTransId="{51FE679F-E067-4429-BD93-2F9BD8504BE5}" sibTransId="{B9A05163-A0EE-4624-9F56-7BB609C8FFA2}"/>
    <dgm:cxn modelId="{9C3CC55D-7205-41B7-96EE-2D3E63E6909E}" srcId="{BA22E117-4164-4F8E-A9CC-DBDBEBD83D30}" destId="{3F409337-2096-453A-BD0E-07E2956450BA}" srcOrd="6" destOrd="0" parTransId="{3736B4AB-A11C-4C0A-AFC9-6164C4866F7A}" sibTransId="{A216CD55-5C62-4A85-B4B9-4B2D128C4A1B}"/>
    <dgm:cxn modelId="{3C19B245-0708-4D80-A073-AC3BDACAA495}" srcId="{BA22E117-4164-4F8E-A9CC-DBDBEBD83D30}" destId="{63C279B8-A36C-4D17-8BD4-0B2A2EAD59BF}" srcOrd="5" destOrd="0" parTransId="{FCC178F1-56F5-4186-B97D-9890DF82E37F}" sibTransId="{CD937D70-47D0-40A3-9BDC-EDBD6A7B06FD}"/>
    <dgm:cxn modelId="{17F7C66C-4635-426B-924E-1FB263481103}" type="presOf" srcId="{3145300A-47EC-4229-8F77-0BEE6ABE0933}" destId="{08D94B61-8D1E-4B73-870F-563AD2C8E823}" srcOrd="0" destOrd="4" presId="urn:microsoft.com/office/officeart/2005/8/layout/hProcess9"/>
    <dgm:cxn modelId="{E562E57C-B5D0-42DD-B8B5-D83914AB6DB1}" type="presOf" srcId="{795210DD-8B4A-48AB-A5D6-02D3CCD655E4}" destId="{6C727CEE-4396-4BB4-A8BC-5FFBDA3F5EAB}" srcOrd="0" destOrd="2" presId="urn:microsoft.com/office/officeart/2005/8/layout/hProcess9"/>
    <dgm:cxn modelId="{C3F7A184-BBB5-457D-9895-21499F0B403E}" type="presOf" srcId="{A63F235B-407F-4AC4-ABA6-120A54BC0574}" destId="{08D94B61-8D1E-4B73-870F-563AD2C8E823}" srcOrd="0" destOrd="5" presId="urn:microsoft.com/office/officeart/2005/8/layout/hProcess9"/>
    <dgm:cxn modelId="{B23A938F-4F3E-435B-AEF7-AADCAA4581A1}" type="presOf" srcId="{0C5752C7-00FF-4C1D-95D0-DE6DA092B753}" destId="{08D94B61-8D1E-4B73-870F-563AD2C8E823}" srcOrd="0" destOrd="3" presId="urn:microsoft.com/office/officeart/2005/8/layout/hProcess9"/>
    <dgm:cxn modelId="{585D6DA8-00C3-4492-8590-05CA76BB1327}" srcId="{BA22E117-4164-4F8E-A9CC-DBDBEBD83D30}" destId="{3145300A-47EC-4229-8F77-0BEE6ABE0933}" srcOrd="3" destOrd="0" parTransId="{B876F924-20AE-4278-BD0F-AAC1F308C28A}" sibTransId="{E415F086-4AFA-484B-ABB9-4CFDA5C9F572}"/>
    <dgm:cxn modelId="{8CFAA3CC-4555-4C73-9052-D58923BA2356}" srcId="{47DC0ADD-0B4B-4997-89F5-02E5512C39FB}" destId="{CE680F82-B76A-4687-BE58-CAE82F9B98B0}" srcOrd="0" destOrd="0" parTransId="{1907BBA4-EAA5-47A6-B9B3-9694BEDA565D}" sibTransId="{C9457E41-81AF-42E2-A7E7-BE4558B21D66}"/>
    <dgm:cxn modelId="{B9BC0CDA-BD66-45DD-8F27-C74A9FA78A63}" srcId="{BA22E117-4164-4F8E-A9CC-DBDBEBD83D30}" destId="{D8071CAE-CFDD-4AA4-B545-49B054A3263A}" srcOrd="1" destOrd="0" parTransId="{F4AC64DB-D166-4352-AA85-47BAA9642A8D}" sibTransId="{D05F9935-E29E-4E0E-A683-534047098AD0}"/>
    <dgm:cxn modelId="{4B578CE1-EE99-4740-A6DA-51C77D7CA9F9}" srcId="{BA22E117-4164-4F8E-A9CC-DBDBEBD83D30}" destId="{0C5752C7-00FF-4C1D-95D0-DE6DA092B753}" srcOrd="2" destOrd="0" parTransId="{1FEC577E-DE11-415C-96C0-79BB0A5F73E3}" sibTransId="{A65EE40A-3B25-48BA-BEEE-C4E581968854}"/>
    <dgm:cxn modelId="{130BC4E1-6EEF-4568-B115-AE0D2FF87C6C}" srcId="{87742341-AD92-4A34-9355-4909069DCE6E}" destId="{47DC0ADD-0B4B-4997-89F5-02E5512C39FB}" srcOrd="1" destOrd="0" parTransId="{D671789A-5865-426E-B6F3-C94EE7DBAEC4}" sibTransId="{3D1BEBCF-EEB6-4F3E-BC39-13DC454481B2}"/>
    <dgm:cxn modelId="{3FCA9EE5-D820-48FC-BCF8-346952F7584E}" srcId="{87742341-AD92-4A34-9355-4909069DCE6E}" destId="{BA22E117-4164-4F8E-A9CC-DBDBEBD83D30}" srcOrd="0" destOrd="0" parTransId="{BAA1BD32-4189-4D96-A988-F53EB3B35D90}" sibTransId="{B7B6066C-EB6A-4F08-9194-309D8FEE971A}"/>
    <dgm:cxn modelId="{EC06BEF2-599D-4EB2-AD2A-02261AF62154}" type="presOf" srcId="{3F409337-2096-453A-BD0E-07E2956450BA}" destId="{08D94B61-8D1E-4B73-870F-563AD2C8E823}" srcOrd="0" destOrd="7" presId="urn:microsoft.com/office/officeart/2005/8/layout/hProcess9"/>
    <dgm:cxn modelId="{2C02BBFA-0A8F-44C9-AF3D-DC89AFA47103}" type="presOf" srcId="{0CAFA3F7-660E-46DB-B651-15D3CCE00CBF}" destId="{08D94B61-8D1E-4B73-870F-563AD2C8E823}" srcOrd="0" destOrd="1" presId="urn:microsoft.com/office/officeart/2005/8/layout/hProcess9"/>
    <dgm:cxn modelId="{B75B4BFD-25B5-4B42-9C0B-1586AA8E5882}" srcId="{47DC0ADD-0B4B-4997-89F5-02E5512C39FB}" destId="{795210DD-8B4A-48AB-A5D6-02D3CCD655E4}" srcOrd="1" destOrd="0" parTransId="{35BDB7FD-2CBA-4042-83EB-37A47A2A20AA}" sibTransId="{5CAB9DB2-1E4F-4791-AB03-C325C5286C15}"/>
    <dgm:cxn modelId="{CA7D7FAA-F3E6-4153-80FA-62657A9B926C}" type="presParOf" srcId="{7E5A649B-B483-4723-838D-A57F2014E002}" destId="{13B0B6F9-C838-4B8D-861B-1CF7B1A29C58}" srcOrd="0" destOrd="0" presId="urn:microsoft.com/office/officeart/2005/8/layout/hProcess9"/>
    <dgm:cxn modelId="{4EFAF46D-EFD9-4223-9857-C4837B5B1969}" type="presParOf" srcId="{7E5A649B-B483-4723-838D-A57F2014E002}" destId="{12192994-4C84-4E6C-B5A7-D9454620AE2B}" srcOrd="1" destOrd="0" presId="urn:microsoft.com/office/officeart/2005/8/layout/hProcess9"/>
    <dgm:cxn modelId="{A5D07593-57D8-4962-8571-5FFCB31016E0}" type="presParOf" srcId="{12192994-4C84-4E6C-B5A7-D9454620AE2B}" destId="{08D94B61-8D1E-4B73-870F-563AD2C8E823}" srcOrd="0" destOrd="0" presId="urn:microsoft.com/office/officeart/2005/8/layout/hProcess9"/>
    <dgm:cxn modelId="{3FCED4E7-BEC8-4951-B010-9E7AED70E763}" type="presParOf" srcId="{12192994-4C84-4E6C-B5A7-D9454620AE2B}" destId="{B0F87F2A-4F40-468C-A938-60548E8865F5}" srcOrd="1" destOrd="0" presId="urn:microsoft.com/office/officeart/2005/8/layout/hProcess9"/>
    <dgm:cxn modelId="{444A5F37-54B0-4A61-B677-DCB7D557F132}" type="presParOf" srcId="{12192994-4C84-4E6C-B5A7-D9454620AE2B}" destId="{6C727CEE-4396-4BB4-A8BC-5FFBDA3F5EAB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CF41D3-6BDD-4115-A701-41D50FB0DBE4}">
      <dsp:nvSpPr>
        <dsp:cNvPr id="0" name=""/>
        <dsp:cNvSpPr/>
      </dsp:nvSpPr>
      <dsp:spPr>
        <a:xfrm>
          <a:off x="857682" y="492"/>
          <a:ext cx="1691695" cy="1015017"/>
        </a:xfrm>
        <a:prstGeom prst="rect">
          <a:avLst/>
        </a:prstGeom>
        <a:solidFill>
          <a:srgbClr val="EBB7D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solidFill>
                <a:schemeClr val="tx1"/>
              </a:solidFill>
            </a:rPr>
            <a:t>Orientierung</a:t>
          </a:r>
          <a:r>
            <a:rPr lang="de-DE" sz="1400" kern="1200" dirty="0">
              <a:solidFill>
                <a:schemeClr val="tx1"/>
              </a:solidFill>
            </a:rPr>
            <a:t> </a:t>
          </a:r>
          <a:br>
            <a:rPr lang="de-DE" sz="1400" kern="1200" dirty="0">
              <a:solidFill>
                <a:schemeClr val="tx1"/>
              </a:solidFill>
            </a:rPr>
          </a:br>
          <a:r>
            <a:rPr lang="de-DE" sz="1400" kern="1200" dirty="0">
              <a:solidFill>
                <a:schemeClr val="tx1"/>
              </a:solidFill>
            </a:rPr>
            <a:t>(im Raum, Richtungshören)</a:t>
          </a:r>
        </a:p>
      </dsp:txBody>
      <dsp:txXfrm>
        <a:off x="857682" y="492"/>
        <a:ext cx="1691695" cy="1015017"/>
      </dsp:txXfrm>
    </dsp:sp>
    <dsp:sp modelId="{53F76974-CA2A-4D20-8DB4-8ADECFA4054F}">
      <dsp:nvSpPr>
        <dsp:cNvPr id="0" name=""/>
        <dsp:cNvSpPr/>
      </dsp:nvSpPr>
      <dsp:spPr>
        <a:xfrm>
          <a:off x="2718548" y="492"/>
          <a:ext cx="1691695" cy="1015017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solidFill>
                <a:schemeClr val="tx1"/>
              </a:solidFill>
            </a:rPr>
            <a:t>Warnfunktion</a:t>
          </a:r>
          <a:r>
            <a:rPr lang="de-DE" sz="1400" kern="1200" dirty="0">
              <a:solidFill>
                <a:schemeClr val="tx1"/>
              </a:solidFill>
            </a:rPr>
            <a:t> </a:t>
          </a:r>
          <a:br>
            <a:rPr lang="de-DE" sz="1400" kern="1200" dirty="0">
              <a:solidFill>
                <a:schemeClr val="tx1"/>
              </a:solidFill>
            </a:rPr>
          </a:br>
          <a:r>
            <a:rPr lang="de-DE" sz="1400" kern="1200" dirty="0">
              <a:solidFill>
                <a:schemeClr val="tx1"/>
              </a:solidFill>
            </a:rPr>
            <a:t>(z.B. Straßenverkehr oder Mücke)</a:t>
          </a:r>
        </a:p>
      </dsp:txBody>
      <dsp:txXfrm>
        <a:off x="2718548" y="492"/>
        <a:ext cx="1691695" cy="1015017"/>
      </dsp:txXfrm>
    </dsp:sp>
    <dsp:sp modelId="{502EE054-0D94-4A8D-923C-1EDFF6CA516A}">
      <dsp:nvSpPr>
        <dsp:cNvPr id="0" name=""/>
        <dsp:cNvSpPr/>
      </dsp:nvSpPr>
      <dsp:spPr>
        <a:xfrm>
          <a:off x="4579413" y="492"/>
          <a:ext cx="1691695" cy="1015017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solidFill>
                <a:schemeClr val="tx1"/>
              </a:solidFill>
            </a:rPr>
            <a:t>Informations-verarbeitung</a:t>
          </a:r>
          <a:r>
            <a:rPr lang="de-DE" sz="1400" kern="1200" dirty="0">
              <a:solidFill>
                <a:schemeClr val="tx1"/>
              </a:solidFill>
            </a:rPr>
            <a:t> </a:t>
          </a:r>
          <a:br>
            <a:rPr lang="de-DE" sz="1400" kern="1200" dirty="0">
              <a:solidFill>
                <a:schemeClr val="tx1"/>
              </a:solidFill>
            </a:rPr>
          </a:br>
          <a:r>
            <a:rPr lang="de-DE" sz="1400" kern="1200" dirty="0">
              <a:solidFill>
                <a:schemeClr val="tx1"/>
              </a:solidFill>
            </a:rPr>
            <a:t>(z.B. Wecker oder Türklingel)</a:t>
          </a:r>
          <a:endParaRPr lang="de-DE" sz="1400" kern="1200" dirty="0"/>
        </a:p>
      </dsp:txBody>
      <dsp:txXfrm>
        <a:off x="4579413" y="492"/>
        <a:ext cx="1691695" cy="1015017"/>
      </dsp:txXfrm>
    </dsp:sp>
    <dsp:sp modelId="{5576A22A-A010-42E7-9984-D842BB200862}">
      <dsp:nvSpPr>
        <dsp:cNvPr id="0" name=""/>
        <dsp:cNvSpPr/>
      </dsp:nvSpPr>
      <dsp:spPr>
        <a:xfrm>
          <a:off x="857682" y="1184679"/>
          <a:ext cx="1691695" cy="1015017"/>
        </a:xfrm>
        <a:prstGeom prst="rect">
          <a:avLst/>
        </a:prstGeom>
        <a:solidFill>
          <a:srgbClr val="B5EDC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solidFill>
                <a:schemeClr val="tx1"/>
              </a:solidFill>
            </a:rPr>
            <a:t>Spracherwerb</a:t>
          </a:r>
        </a:p>
      </dsp:txBody>
      <dsp:txXfrm>
        <a:off x="857682" y="1184679"/>
        <a:ext cx="1691695" cy="1015017"/>
      </dsp:txXfrm>
    </dsp:sp>
    <dsp:sp modelId="{8321CED0-1E44-4E16-9141-EDE478F467CE}">
      <dsp:nvSpPr>
        <dsp:cNvPr id="0" name=""/>
        <dsp:cNvSpPr/>
      </dsp:nvSpPr>
      <dsp:spPr>
        <a:xfrm>
          <a:off x="2718548" y="1184679"/>
          <a:ext cx="1691695" cy="1015017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solidFill>
                <a:schemeClr val="tx1"/>
              </a:solidFill>
            </a:rPr>
            <a:t>Kommunikation</a:t>
          </a:r>
        </a:p>
      </dsp:txBody>
      <dsp:txXfrm>
        <a:off x="2718548" y="1184679"/>
        <a:ext cx="1691695" cy="1015017"/>
      </dsp:txXfrm>
    </dsp:sp>
    <dsp:sp modelId="{A8ED7B65-99FE-4537-A451-A9A7DC03FEA5}">
      <dsp:nvSpPr>
        <dsp:cNvPr id="0" name=""/>
        <dsp:cNvSpPr/>
      </dsp:nvSpPr>
      <dsp:spPr>
        <a:xfrm>
          <a:off x="4565186" y="1185765"/>
          <a:ext cx="1691695" cy="1015017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 err="1">
              <a:solidFill>
                <a:schemeClr val="tx1"/>
              </a:solidFill>
            </a:rPr>
            <a:t>Empathiefähigkeit</a:t>
          </a:r>
          <a:r>
            <a:rPr lang="de-DE" sz="1400" kern="1200" dirty="0">
              <a:solidFill>
                <a:schemeClr val="tx1"/>
              </a:solidFill>
            </a:rPr>
            <a:t> (Gefühle &amp; Stimmungen entschlüsseln)</a:t>
          </a:r>
        </a:p>
      </dsp:txBody>
      <dsp:txXfrm>
        <a:off x="4565186" y="1185765"/>
        <a:ext cx="1691695" cy="1015017"/>
      </dsp:txXfrm>
    </dsp:sp>
    <dsp:sp modelId="{A6D8F916-39E9-48CA-8B4E-25B76DD49685}">
      <dsp:nvSpPr>
        <dsp:cNvPr id="0" name=""/>
        <dsp:cNvSpPr/>
      </dsp:nvSpPr>
      <dsp:spPr>
        <a:xfrm>
          <a:off x="857682" y="2368866"/>
          <a:ext cx="1691695" cy="1015017"/>
        </a:xfrm>
        <a:prstGeom prst="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solidFill>
                <a:schemeClr val="tx1"/>
              </a:solidFill>
            </a:rPr>
            <a:t>Ästhetischer Genuss</a:t>
          </a:r>
        </a:p>
      </dsp:txBody>
      <dsp:txXfrm>
        <a:off x="857682" y="2368866"/>
        <a:ext cx="1691695" cy="1015017"/>
      </dsp:txXfrm>
    </dsp:sp>
    <dsp:sp modelId="{20B39512-C531-41A3-B18E-C4A9B3DF2690}">
      <dsp:nvSpPr>
        <dsp:cNvPr id="0" name=""/>
        <dsp:cNvSpPr/>
      </dsp:nvSpPr>
      <dsp:spPr>
        <a:xfrm>
          <a:off x="2718548" y="2368866"/>
          <a:ext cx="1691695" cy="1015017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solidFill>
                <a:schemeClr val="tx1"/>
              </a:solidFill>
            </a:rPr>
            <a:t>Fantasie</a:t>
          </a:r>
          <a:br>
            <a:rPr lang="de-DE" sz="1400" kern="1200" dirty="0">
              <a:solidFill>
                <a:schemeClr val="tx1"/>
              </a:solidFill>
            </a:rPr>
          </a:br>
          <a:r>
            <a:rPr lang="de-DE" sz="1400" kern="1200" dirty="0">
              <a:solidFill>
                <a:schemeClr val="tx1"/>
              </a:solidFill>
            </a:rPr>
            <a:t>Bilder im Kopf</a:t>
          </a:r>
        </a:p>
      </dsp:txBody>
      <dsp:txXfrm>
        <a:off x="2718548" y="2368866"/>
        <a:ext cx="1691695" cy="1015017"/>
      </dsp:txXfrm>
    </dsp:sp>
    <dsp:sp modelId="{C04D300B-194E-42BC-AF98-EF8B3A86D21F}">
      <dsp:nvSpPr>
        <dsp:cNvPr id="0" name=""/>
        <dsp:cNvSpPr/>
      </dsp:nvSpPr>
      <dsp:spPr>
        <a:xfrm>
          <a:off x="4579413" y="2368866"/>
          <a:ext cx="1691695" cy="1015017"/>
        </a:xfrm>
        <a:prstGeom prst="rect">
          <a:avLst/>
        </a:prstGeom>
        <a:solidFill>
          <a:srgbClr val="F4F4A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solidFill>
                <a:schemeClr val="tx1"/>
              </a:solidFill>
            </a:rPr>
            <a:t>Erinnerungen</a:t>
          </a:r>
        </a:p>
      </dsp:txBody>
      <dsp:txXfrm>
        <a:off x="4579413" y="2368866"/>
        <a:ext cx="1691695" cy="10150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E7EC9-75FF-4B25-B85F-777CC80C36B7}">
      <dsp:nvSpPr>
        <dsp:cNvPr id="0" name=""/>
        <dsp:cNvSpPr/>
      </dsp:nvSpPr>
      <dsp:spPr>
        <a:xfrm rot="5400000">
          <a:off x="4821049" y="-2068856"/>
          <a:ext cx="509147" cy="4777057"/>
        </a:xfrm>
        <a:prstGeom prst="round2SameRect">
          <a:avLst/>
        </a:prstGeom>
        <a:gradFill flip="none" rotWithShape="0">
          <a:gsLst>
            <a:gs pos="0">
              <a:srgbClr val="0096AA">
                <a:tint val="66000"/>
                <a:satMod val="160000"/>
              </a:srgbClr>
            </a:gs>
            <a:gs pos="50000">
              <a:srgbClr val="0096AA">
                <a:tint val="44500"/>
                <a:satMod val="160000"/>
              </a:srgbClr>
            </a:gs>
            <a:gs pos="100000">
              <a:srgbClr val="0096AA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b="0" kern="1200" dirty="0"/>
            <a:t>Raum </a:t>
          </a:r>
          <a:r>
            <a:rPr lang="de-DE" sz="1400" kern="1200" dirty="0"/>
            <a:t>mit </a:t>
          </a:r>
          <a:r>
            <a:rPr lang="de-DE" sz="1400" b="1" kern="1200" dirty="0"/>
            <a:t>wenig Hall</a:t>
          </a:r>
          <a:endParaRPr lang="de-D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b="1" kern="1200" dirty="0"/>
            <a:t>bequemes Sitzen/Liegen </a:t>
          </a:r>
          <a:r>
            <a:rPr lang="de-DE" sz="1400" b="0" kern="1200" dirty="0"/>
            <a:t>- auch auf dem Boden</a:t>
          </a:r>
        </a:p>
      </dsp:txBody>
      <dsp:txXfrm rot="-5400000">
        <a:off x="2687095" y="89953"/>
        <a:ext cx="4752202" cy="459437"/>
      </dsp:txXfrm>
    </dsp:sp>
    <dsp:sp modelId="{879407D6-DFCB-4B9C-919D-1F0D3705F8C1}">
      <dsp:nvSpPr>
        <dsp:cNvPr id="0" name=""/>
        <dsp:cNvSpPr/>
      </dsp:nvSpPr>
      <dsp:spPr>
        <a:xfrm>
          <a:off x="0" y="1455"/>
          <a:ext cx="2687094" cy="636433"/>
        </a:xfrm>
        <a:prstGeom prst="roundRect">
          <a:avLst/>
        </a:prstGeom>
        <a:solidFill>
          <a:srgbClr val="0096A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Wo?</a:t>
          </a:r>
        </a:p>
      </dsp:txBody>
      <dsp:txXfrm>
        <a:off x="31068" y="32523"/>
        <a:ext cx="2624958" cy="574297"/>
      </dsp:txXfrm>
    </dsp:sp>
    <dsp:sp modelId="{17A21587-E04B-4F3C-8A09-816C96179D35}">
      <dsp:nvSpPr>
        <dsp:cNvPr id="0" name=""/>
        <dsp:cNvSpPr/>
      </dsp:nvSpPr>
      <dsp:spPr>
        <a:xfrm rot="5400000">
          <a:off x="4821049" y="-1400600"/>
          <a:ext cx="509147" cy="4777057"/>
        </a:xfrm>
        <a:prstGeom prst="round2SameRect">
          <a:avLst/>
        </a:prstGeom>
        <a:gradFill flip="none" rotWithShape="0">
          <a:gsLst>
            <a:gs pos="0">
              <a:srgbClr val="0096AA">
                <a:tint val="66000"/>
                <a:satMod val="160000"/>
              </a:srgbClr>
            </a:gs>
            <a:gs pos="50000">
              <a:srgbClr val="0096AA">
                <a:tint val="44500"/>
                <a:satMod val="160000"/>
              </a:srgbClr>
            </a:gs>
            <a:gs pos="100000">
              <a:srgbClr val="0096AA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b="0" kern="1200" dirty="0"/>
            <a:t>mit 10-15 Kindern ideal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b="0" kern="1200" dirty="0"/>
            <a:t>auch mit ganzer Klasse/Hortgruppe möglich</a:t>
          </a:r>
        </a:p>
      </dsp:txBody>
      <dsp:txXfrm rot="-5400000">
        <a:off x="2687095" y="758209"/>
        <a:ext cx="4752202" cy="459437"/>
      </dsp:txXfrm>
    </dsp:sp>
    <dsp:sp modelId="{79E87657-9D66-4327-8416-421EB2681456}">
      <dsp:nvSpPr>
        <dsp:cNvPr id="0" name=""/>
        <dsp:cNvSpPr/>
      </dsp:nvSpPr>
      <dsp:spPr>
        <a:xfrm>
          <a:off x="0" y="669711"/>
          <a:ext cx="2687094" cy="636433"/>
        </a:xfrm>
        <a:prstGeom prst="roundRect">
          <a:avLst/>
        </a:prstGeom>
        <a:solidFill>
          <a:srgbClr val="0096A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Gruppengröße?</a:t>
          </a:r>
        </a:p>
      </dsp:txBody>
      <dsp:txXfrm>
        <a:off x="31068" y="700779"/>
        <a:ext cx="2624958" cy="574297"/>
      </dsp:txXfrm>
    </dsp:sp>
    <dsp:sp modelId="{96FFC45C-BB35-4B71-B759-F13F8C34EB93}">
      <dsp:nvSpPr>
        <dsp:cNvPr id="0" name=""/>
        <dsp:cNvSpPr/>
      </dsp:nvSpPr>
      <dsp:spPr>
        <a:xfrm rot="5400000">
          <a:off x="4821049" y="-732344"/>
          <a:ext cx="509147" cy="4777057"/>
        </a:xfrm>
        <a:prstGeom prst="round2SameRect">
          <a:avLst/>
        </a:prstGeom>
        <a:gradFill flip="none" rotWithShape="0">
          <a:gsLst>
            <a:gs pos="0">
              <a:srgbClr val="0096AA">
                <a:tint val="66000"/>
                <a:satMod val="160000"/>
              </a:srgbClr>
            </a:gs>
            <a:gs pos="50000">
              <a:srgbClr val="0096AA">
                <a:tint val="44500"/>
                <a:satMod val="160000"/>
              </a:srgbClr>
            </a:gs>
            <a:gs pos="100000">
              <a:srgbClr val="0096AA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 </a:t>
          </a:r>
          <a:r>
            <a:rPr lang="de-DE" sz="1400" b="1" kern="1200" dirty="0"/>
            <a:t>flexibel: </a:t>
          </a:r>
          <a:r>
            <a:rPr lang="de-DE" sz="1400" kern="1200" dirty="0"/>
            <a:t>5 Minuten oder 1-2 Schulstunden</a:t>
          </a:r>
        </a:p>
      </dsp:txBody>
      <dsp:txXfrm rot="-5400000">
        <a:off x="2687095" y="1426465"/>
        <a:ext cx="4752202" cy="459437"/>
      </dsp:txXfrm>
    </dsp:sp>
    <dsp:sp modelId="{EBF135F9-E260-44B1-84E3-30B6370F2E57}">
      <dsp:nvSpPr>
        <dsp:cNvPr id="0" name=""/>
        <dsp:cNvSpPr/>
      </dsp:nvSpPr>
      <dsp:spPr>
        <a:xfrm>
          <a:off x="0" y="1337967"/>
          <a:ext cx="2687094" cy="636433"/>
        </a:xfrm>
        <a:prstGeom prst="roundRect">
          <a:avLst/>
        </a:prstGeom>
        <a:solidFill>
          <a:srgbClr val="0096A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Dauer?</a:t>
          </a:r>
        </a:p>
      </dsp:txBody>
      <dsp:txXfrm>
        <a:off x="31068" y="1369035"/>
        <a:ext cx="2624958" cy="574297"/>
      </dsp:txXfrm>
    </dsp:sp>
    <dsp:sp modelId="{13FABF99-6D37-46FF-B031-5538FDC0B9C3}">
      <dsp:nvSpPr>
        <dsp:cNvPr id="0" name=""/>
        <dsp:cNvSpPr/>
      </dsp:nvSpPr>
      <dsp:spPr>
        <a:xfrm rot="5400000">
          <a:off x="4821049" y="-64088"/>
          <a:ext cx="509147" cy="4777057"/>
        </a:xfrm>
        <a:prstGeom prst="round2SameRect">
          <a:avLst/>
        </a:prstGeom>
        <a:gradFill flip="none" rotWithShape="0">
          <a:gsLst>
            <a:gs pos="0">
              <a:srgbClr val="0096AA">
                <a:tint val="66000"/>
                <a:satMod val="160000"/>
              </a:srgbClr>
            </a:gs>
            <a:gs pos="50000">
              <a:srgbClr val="0096AA">
                <a:tint val="44500"/>
                <a:satMod val="160000"/>
              </a:srgbClr>
            </a:gs>
            <a:gs pos="100000">
              <a:srgbClr val="0096AA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b="0" kern="1200" dirty="0"/>
            <a:t> </a:t>
          </a:r>
          <a:r>
            <a:rPr lang="de-DE" sz="1400" b="1" kern="1200" dirty="0"/>
            <a:t>regelmäßig:</a:t>
          </a:r>
          <a:r>
            <a:rPr lang="de-DE" sz="1400" b="0" kern="1200" dirty="0"/>
            <a:t> </a:t>
          </a:r>
          <a:r>
            <a:rPr lang="de-DE" sz="1400" kern="1200" dirty="0"/>
            <a:t>am besten täglich oder wöchentlich</a:t>
          </a:r>
        </a:p>
      </dsp:txBody>
      <dsp:txXfrm rot="-5400000">
        <a:off x="2687095" y="2094721"/>
        <a:ext cx="4752202" cy="459437"/>
      </dsp:txXfrm>
    </dsp:sp>
    <dsp:sp modelId="{0EE86E43-1142-4B73-9AA9-4E1980C1107C}">
      <dsp:nvSpPr>
        <dsp:cNvPr id="0" name=""/>
        <dsp:cNvSpPr/>
      </dsp:nvSpPr>
      <dsp:spPr>
        <a:xfrm>
          <a:off x="0" y="2006222"/>
          <a:ext cx="2687094" cy="636433"/>
        </a:xfrm>
        <a:prstGeom prst="roundRect">
          <a:avLst/>
        </a:prstGeom>
        <a:solidFill>
          <a:srgbClr val="0096A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Wie oft?</a:t>
          </a:r>
        </a:p>
      </dsp:txBody>
      <dsp:txXfrm>
        <a:off x="31068" y="2037290"/>
        <a:ext cx="2624958" cy="574297"/>
      </dsp:txXfrm>
    </dsp:sp>
    <dsp:sp modelId="{766E66D3-E55E-450B-8978-2388DCC776CF}">
      <dsp:nvSpPr>
        <dsp:cNvPr id="0" name=""/>
        <dsp:cNvSpPr/>
      </dsp:nvSpPr>
      <dsp:spPr>
        <a:xfrm rot="5400000">
          <a:off x="4821049" y="604166"/>
          <a:ext cx="509147" cy="4777057"/>
        </a:xfrm>
        <a:prstGeom prst="round2SameRect">
          <a:avLst/>
        </a:prstGeom>
        <a:gradFill flip="none" rotWithShape="0">
          <a:gsLst>
            <a:gs pos="0">
              <a:srgbClr val="0096AA">
                <a:tint val="66000"/>
                <a:satMod val="160000"/>
              </a:srgbClr>
            </a:gs>
            <a:gs pos="50000">
              <a:srgbClr val="0096AA">
                <a:tint val="44500"/>
                <a:satMod val="160000"/>
              </a:srgbClr>
            </a:gs>
            <a:gs pos="100000">
              <a:srgbClr val="0096AA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 </a:t>
          </a:r>
          <a:r>
            <a:rPr lang="de-DE" sz="1400" b="1" kern="1200" dirty="0"/>
            <a:t>Bitte unbedingt ohne Leistungsdruck einsetzen!</a:t>
          </a:r>
          <a:endParaRPr lang="de-DE" sz="1400" kern="1200" dirty="0"/>
        </a:p>
      </dsp:txBody>
      <dsp:txXfrm rot="-5400000">
        <a:off x="2687095" y="2762976"/>
        <a:ext cx="4752202" cy="459437"/>
      </dsp:txXfrm>
    </dsp:sp>
    <dsp:sp modelId="{5C2E1249-DD8E-469B-A01C-39B864B12B20}">
      <dsp:nvSpPr>
        <dsp:cNvPr id="0" name=""/>
        <dsp:cNvSpPr/>
      </dsp:nvSpPr>
      <dsp:spPr>
        <a:xfrm>
          <a:off x="0" y="2674478"/>
          <a:ext cx="2687094" cy="636433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Achtung!</a:t>
          </a:r>
        </a:p>
      </dsp:txBody>
      <dsp:txXfrm>
        <a:off x="31068" y="2705546"/>
        <a:ext cx="2624958" cy="5742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B0B6F9-C838-4B8D-861B-1CF7B1A29C58}">
      <dsp:nvSpPr>
        <dsp:cNvPr id="0" name=""/>
        <dsp:cNvSpPr/>
      </dsp:nvSpPr>
      <dsp:spPr>
        <a:xfrm>
          <a:off x="588665" y="0"/>
          <a:ext cx="6671541" cy="4422105"/>
        </a:xfrm>
        <a:prstGeom prst="rightArrow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D94B61-8D1E-4B73-870F-563AD2C8E823}">
      <dsp:nvSpPr>
        <dsp:cNvPr id="0" name=""/>
        <dsp:cNvSpPr/>
      </dsp:nvSpPr>
      <dsp:spPr>
        <a:xfrm>
          <a:off x="186902" y="821706"/>
          <a:ext cx="2374087" cy="2778691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Ankommen &amp; entspannen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Ritual zum Einstieg </a:t>
          </a:r>
          <a:br>
            <a:rPr lang="de-DE" sz="1600" kern="1200" dirty="0"/>
          </a:br>
          <a:r>
            <a:rPr lang="de-DE" sz="1600" kern="1200" dirty="0"/>
            <a:t>im Sitzkreis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600" b="1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Klang, Spiel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z.B. Ohrenmassage</a:t>
          </a:r>
        </a:p>
      </dsp:txBody>
      <dsp:txXfrm>
        <a:off x="302795" y="937599"/>
        <a:ext cx="2142301" cy="2546905"/>
      </dsp:txXfrm>
    </dsp:sp>
    <dsp:sp modelId="{6C727CEE-4396-4BB4-A8BC-5FFBDA3F5EAB}">
      <dsp:nvSpPr>
        <dsp:cNvPr id="0" name=""/>
        <dsp:cNvSpPr/>
      </dsp:nvSpPr>
      <dsp:spPr>
        <a:xfrm>
          <a:off x="2848423" y="821706"/>
          <a:ext cx="2271416" cy="2778691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Sensibilisierung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Zuhörspiele &amp; Wahrnehmungs-übungen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b="1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z.B. der Klingende Regenwald</a:t>
          </a:r>
        </a:p>
      </dsp:txBody>
      <dsp:txXfrm>
        <a:off x="2959304" y="932587"/>
        <a:ext cx="2049654" cy="2556929"/>
      </dsp:txXfrm>
    </dsp:sp>
    <dsp:sp modelId="{DDCFDD94-1D21-4592-B56B-4A9518AA7D14}">
      <dsp:nvSpPr>
        <dsp:cNvPr id="0" name=""/>
        <dsp:cNvSpPr/>
      </dsp:nvSpPr>
      <dsp:spPr>
        <a:xfrm>
          <a:off x="5407274" y="821706"/>
          <a:ext cx="2254695" cy="2778691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Hören &amp; Zuhören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Zuhören als gemeinsames Erlebnis und </a:t>
          </a:r>
          <a:br>
            <a:rPr lang="de-DE" sz="1600" kern="1200" dirty="0"/>
          </a:br>
          <a:r>
            <a:rPr lang="de-DE" sz="1600" kern="1200" dirty="0"/>
            <a:t>Hör-Ereignis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Klangoasen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 err="1"/>
            <a:t>Geräuscherätsel</a:t>
          </a:r>
          <a:endParaRPr lang="de-D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Hörspiele/Lesungen</a:t>
          </a:r>
        </a:p>
      </dsp:txBody>
      <dsp:txXfrm>
        <a:off x="5517339" y="931771"/>
        <a:ext cx="2034565" cy="25585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B0B6F9-C838-4B8D-861B-1CF7B1A29C58}">
      <dsp:nvSpPr>
        <dsp:cNvPr id="0" name=""/>
        <dsp:cNvSpPr/>
      </dsp:nvSpPr>
      <dsp:spPr>
        <a:xfrm>
          <a:off x="588665" y="0"/>
          <a:ext cx="6671541" cy="4422105"/>
        </a:xfrm>
        <a:prstGeom prst="rightArrow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D94B61-8D1E-4B73-870F-563AD2C8E823}">
      <dsp:nvSpPr>
        <dsp:cNvPr id="0" name=""/>
        <dsp:cNvSpPr/>
      </dsp:nvSpPr>
      <dsp:spPr>
        <a:xfrm>
          <a:off x="62" y="821706"/>
          <a:ext cx="5057201" cy="2778691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 err="1"/>
            <a:t>Hörenmachen</a:t>
          </a:r>
          <a:r>
            <a:rPr lang="de-DE" sz="1800" b="1" kern="1200" dirty="0"/>
            <a:t> </a:t>
          </a:r>
          <a:endParaRPr lang="de-DE" sz="1800" b="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/>
            <a:t>Selbst tätig sein &amp; Medienkompetenz erweitern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kleine Hörstücke aufnehmen (z.B. </a:t>
          </a:r>
          <a:r>
            <a:rPr lang="de-DE" sz="1600" kern="1200" dirty="0" err="1"/>
            <a:t>Geräuscherätsel</a:t>
          </a:r>
          <a:r>
            <a:rPr lang="de-DE" sz="1600" kern="1200" dirty="0"/>
            <a:t>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Gedichte vertonen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eigene Hörspiele &amp; Klangoasen produzieren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Umfragen machen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 err="1"/>
            <a:t>Hördoku</a:t>
          </a:r>
          <a:r>
            <a:rPr lang="de-DE" sz="1600" kern="1200" dirty="0"/>
            <a:t> „Wie klingt unser Hort?“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Lieder &amp; eigene Geschichten erfinden und vertonen</a:t>
          </a:r>
        </a:p>
      </dsp:txBody>
      <dsp:txXfrm>
        <a:off x="135707" y="957351"/>
        <a:ext cx="4785911" cy="2507401"/>
      </dsp:txXfrm>
    </dsp:sp>
    <dsp:sp modelId="{6C727CEE-4396-4BB4-A8BC-5FFBDA3F5EAB}">
      <dsp:nvSpPr>
        <dsp:cNvPr id="0" name=""/>
        <dsp:cNvSpPr/>
      </dsp:nvSpPr>
      <dsp:spPr>
        <a:xfrm>
          <a:off x="5405251" y="821706"/>
          <a:ext cx="2443558" cy="2778691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Abschluss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/>
            <a:t>Ritual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Lieder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600" kern="1200" dirty="0"/>
            <a:t>Spiele, z.B. der Klingende Regenwald (mit dem Rücken zueinander)</a:t>
          </a:r>
        </a:p>
      </dsp:txBody>
      <dsp:txXfrm>
        <a:off x="5524536" y="940991"/>
        <a:ext cx="2204988" cy="25401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7FF3A60-F888-4ED7-8518-D409C432CE21}" type="datetimeFigureOut">
              <a:rPr lang="de-DE"/>
              <a:pPr>
                <a:defRPr/>
              </a:pPr>
              <a:t>28.09.2022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B656CF9-A101-4B22-8418-D0852DD041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C9AB1BE-CEA4-45B3-8F7C-EB25DEFB8E38}" type="datetimeFigureOut">
              <a:rPr lang="de-DE"/>
              <a:pPr>
                <a:defRPr/>
              </a:pPr>
              <a:t>28.09.2022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372240-6FB0-4054-B0ED-6F005D69378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  <p:sp>
        <p:nvSpPr>
          <p:cNvPr id="1536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6965EC-2D1E-4174-8AF3-FC56792D22E0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de-DE" dirty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72240-6FB0-4054-B0ED-6F005D693788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8024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dirty="0"/>
          </a:p>
        </p:txBody>
      </p:sp>
      <p:sp>
        <p:nvSpPr>
          <p:cNvPr id="1536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6965EC-2D1E-4174-8AF3-FC56792D22E0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de-DE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31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72240-6FB0-4054-B0ED-6F005D693788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3514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72240-6FB0-4054-B0ED-6F005D693788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013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dirty="0"/>
              <a:t>Mitten in der Nacht - Text</a:t>
            </a:r>
          </a:p>
        </p:txBody>
      </p:sp>
      <p:sp>
        <p:nvSpPr>
          <p:cNvPr id="21507" name="Foliennummernplatzhalter 3"/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05BDCD6-0F1C-4795-BF4E-AEEBA3762836}" type="slidenum">
              <a:rPr lang="de-DE" sz="1200">
                <a:latin typeface="+mn-lt"/>
              </a:rPr>
              <a:pPr algn="r">
                <a:defRPr/>
              </a:pPr>
              <a:t>15</a:t>
            </a:fld>
            <a:endParaRPr lang="de-DE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3985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dirty="0"/>
              <a:t>Mitten in der Nacht – </a:t>
            </a:r>
            <a:r>
              <a:rPr lang="de-DE" dirty="0" err="1"/>
              <a:t>inszen</a:t>
            </a:r>
            <a:r>
              <a:rPr lang="de-DE" dirty="0"/>
              <a:t>.</a:t>
            </a:r>
          </a:p>
        </p:txBody>
      </p:sp>
      <p:sp>
        <p:nvSpPr>
          <p:cNvPr id="21507" name="Foliennummernplatzhalter 3"/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05BDCD6-0F1C-4795-BF4E-AEEBA3762836}" type="slidenum">
              <a:rPr lang="de-DE" sz="1200">
                <a:latin typeface="+mn-lt"/>
              </a:rPr>
              <a:pPr algn="r">
                <a:defRPr/>
              </a:pPr>
              <a:t>16</a:t>
            </a:fld>
            <a:endParaRPr lang="de-DE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8643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dirty="0"/>
              <a:t>Mitten</a:t>
            </a:r>
            <a:r>
              <a:rPr lang="de-DE" baseline="0" dirty="0"/>
              <a:t> in der Nacht - Hörspiel</a:t>
            </a:r>
            <a:endParaRPr lang="de-DE" dirty="0"/>
          </a:p>
        </p:txBody>
      </p:sp>
      <p:sp>
        <p:nvSpPr>
          <p:cNvPr id="21507" name="Foliennummernplatzhalter 3"/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05BDCD6-0F1C-4795-BF4E-AEEBA3762836}" type="slidenum">
              <a:rPr lang="de-DE" sz="1200">
                <a:latin typeface="+mn-lt"/>
              </a:rPr>
              <a:pPr algn="r">
                <a:defRPr/>
              </a:pPr>
              <a:t>17</a:t>
            </a:fld>
            <a:endParaRPr lang="de-DE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50106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72240-6FB0-4054-B0ED-6F005D693788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1907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72240-6FB0-4054-B0ED-6F005D693788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61032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72240-6FB0-4054-B0ED-6F005D693788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5511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72240-6FB0-4054-B0ED-6F005D693788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6575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72240-6FB0-4054-B0ED-6F005D693788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5142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dirty="0"/>
              <a:t>Anfang bis ?</a:t>
            </a:r>
          </a:p>
        </p:txBody>
      </p:sp>
      <p:sp>
        <p:nvSpPr>
          <p:cNvPr id="1536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6965EC-2D1E-4174-8AF3-FC56792D22E0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de-DE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9269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dirty="0"/>
              <a:t>Nanny-App</a:t>
            </a:r>
            <a:r>
              <a:rPr lang="de-DE" baseline="0" dirty="0"/>
              <a:t> Track 1</a:t>
            </a:r>
            <a:endParaRPr lang="de-DE" dirty="0"/>
          </a:p>
        </p:txBody>
      </p:sp>
      <p:sp>
        <p:nvSpPr>
          <p:cNvPr id="1536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6965EC-2D1E-4174-8AF3-FC56792D22E0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de-DE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926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dirty="0"/>
              <a:t>Nanny-App</a:t>
            </a:r>
            <a:r>
              <a:rPr lang="de-DE" baseline="0" dirty="0"/>
              <a:t> Track 5</a:t>
            </a:r>
            <a:endParaRPr lang="de-DE" dirty="0"/>
          </a:p>
        </p:txBody>
      </p:sp>
      <p:sp>
        <p:nvSpPr>
          <p:cNvPr id="1536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6965EC-2D1E-4174-8AF3-FC56792D22E0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de-DE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6924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  <p:sp>
        <p:nvSpPr>
          <p:cNvPr id="1536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6965EC-2D1E-4174-8AF3-FC56792D22E0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de-DE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9066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  <p:sp>
        <p:nvSpPr>
          <p:cNvPr id="1536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6965EC-2D1E-4174-8AF3-FC56792D22E0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de-DE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2555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Wechsel zu </a:t>
            </a:r>
            <a:r>
              <a:rPr lang="de-DE" dirty="0" err="1"/>
              <a:t>Audacity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72240-6FB0-4054-B0ED-6F005D693788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37468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dirty="0"/>
              <a:t>TN in Breakouträumen</a:t>
            </a:r>
            <a:r>
              <a:rPr lang="de-DE" baseline="0" dirty="0"/>
              <a:t> – bitte Notizen fürs Plenum machen</a:t>
            </a:r>
          </a:p>
          <a:p>
            <a:pPr eaLnBrk="1" hangingPunct="1">
              <a:spcBef>
                <a:spcPct val="0"/>
              </a:spcBef>
            </a:pPr>
            <a:r>
              <a:rPr lang="de-DE" baseline="0" dirty="0"/>
              <a:t>15 Minuten, dann 5 Minuten im Plenum präsentieren</a:t>
            </a:r>
            <a:endParaRPr lang="de-DE" dirty="0"/>
          </a:p>
        </p:txBody>
      </p:sp>
      <p:sp>
        <p:nvSpPr>
          <p:cNvPr id="1536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6965EC-2D1E-4174-8AF3-FC56792D22E0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de-DE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66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  <p:sp>
        <p:nvSpPr>
          <p:cNvPr id="37891" name="Foliennummernplatzhalter 3"/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422233FB-4807-47AB-9CCC-D71E8946CCF7}" type="slidenum">
              <a:rPr lang="de-DE" sz="1200">
                <a:latin typeface="+mn-lt"/>
              </a:rPr>
              <a:pPr algn="r">
                <a:defRPr/>
              </a:pPr>
              <a:t>30</a:t>
            </a:fld>
            <a:endParaRPr lang="de-DE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dirty="0"/>
              <a:t>Letzte Folie</a:t>
            </a:r>
          </a:p>
        </p:txBody>
      </p:sp>
      <p:sp>
        <p:nvSpPr>
          <p:cNvPr id="44035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72FC1E-8713-4D01-8A71-BEF371DF1488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A0CDFC-958F-4D26-9901-E32D5C98148A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dirty="0"/>
              <a:t>Letzte Folie</a:t>
            </a:r>
          </a:p>
        </p:txBody>
      </p:sp>
      <p:sp>
        <p:nvSpPr>
          <p:cNvPr id="44035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72FC1E-8713-4D01-8A71-BEF371DF1488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de-DE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7394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dirty="0"/>
              <a:t>Puffer: weitere Aufnahme machen „Ein Morgen wie jeder andere“ – aufs </a:t>
            </a:r>
            <a:r>
              <a:rPr lang="de-DE" dirty="0" err="1"/>
              <a:t>Zumpad</a:t>
            </a:r>
            <a:r>
              <a:rPr lang="de-DE" dirty="0"/>
              <a:t> gehen, dann mit </a:t>
            </a:r>
            <a:r>
              <a:rPr lang="de-DE" dirty="0" err="1"/>
              <a:t>Audacity</a:t>
            </a:r>
            <a:r>
              <a:rPr lang="de-DE" dirty="0"/>
              <a:t> aufnehmen</a:t>
            </a:r>
          </a:p>
        </p:txBody>
      </p:sp>
      <p:sp>
        <p:nvSpPr>
          <p:cNvPr id="1536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6965EC-2D1E-4174-8AF3-FC56792D22E0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de-DE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0263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dirty="0"/>
              <a:t>Puffer: Video Max Bauer 3‘‘40</a:t>
            </a:r>
          </a:p>
        </p:txBody>
      </p:sp>
      <p:sp>
        <p:nvSpPr>
          <p:cNvPr id="21507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D7FBB0-2156-4A60-BB0D-59931575553A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de-DE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3883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dirty="0"/>
              <a:t>Puffer: Lagerfeuer-Podcast 6‘‘30</a:t>
            </a:r>
          </a:p>
        </p:txBody>
      </p:sp>
      <p:sp>
        <p:nvSpPr>
          <p:cNvPr id="21507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D7FBB0-2156-4A60-BB0D-59931575553A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de-DE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5978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dirty="0"/>
              <a:t>Puffer: </a:t>
            </a:r>
            <a:r>
              <a:rPr lang="de-DE" dirty="0" err="1"/>
              <a:t>KlangOasen</a:t>
            </a:r>
            <a:r>
              <a:rPr lang="de-DE" baseline="0" dirty="0"/>
              <a:t> - </a:t>
            </a:r>
            <a:r>
              <a:rPr lang="de-DE" dirty="0"/>
              <a:t>Hafen</a:t>
            </a:r>
            <a:r>
              <a:rPr lang="de-DE" baseline="0" dirty="0"/>
              <a:t> in Südfrankreich</a:t>
            </a:r>
            <a:endParaRPr lang="de-DE" dirty="0"/>
          </a:p>
        </p:txBody>
      </p:sp>
      <p:sp>
        <p:nvSpPr>
          <p:cNvPr id="21507" name="Foliennummernplatzhalter 3"/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05BDCD6-0F1C-4795-BF4E-AEEBA3762836}" type="slidenum">
              <a:rPr lang="de-DE" sz="1200">
                <a:latin typeface="+mn-lt"/>
              </a:rPr>
              <a:pPr algn="r">
                <a:defRPr/>
              </a:pPr>
              <a:t>35</a:t>
            </a:fld>
            <a:endParaRPr lang="de-DE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56775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72240-6FB0-4054-B0ED-6F005D693788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5510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72240-6FB0-4054-B0ED-6F005D693788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278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dirty="0"/>
              <a:t>Beschreibung:</a:t>
            </a:r>
            <a:r>
              <a:rPr lang="de-DE" baseline="0" dirty="0"/>
              <a:t> Ich schenke dir einen Klang</a:t>
            </a:r>
            <a:endParaRPr lang="de-DE" dirty="0"/>
          </a:p>
        </p:txBody>
      </p:sp>
      <p:sp>
        <p:nvSpPr>
          <p:cNvPr id="21507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D7FBB0-2156-4A60-BB0D-59931575553A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de-DE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700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dirty="0" err="1"/>
              <a:t>Oro</a:t>
            </a:r>
            <a:endParaRPr lang="de-DE" dirty="0"/>
          </a:p>
        </p:txBody>
      </p:sp>
      <p:sp>
        <p:nvSpPr>
          <p:cNvPr id="21507" name="Foliennummernplatzhalter 3"/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05BDCD6-0F1C-4795-BF4E-AEEBA3762836}" type="slidenum">
              <a:rPr lang="de-DE" sz="1200">
                <a:latin typeface="+mn-lt"/>
              </a:rPr>
              <a:pPr algn="r">
                <a:defRPr/>
              </a:pPr>
              <a:t>5</a:t>
            </a:fld>
            <a:endParaRPr lang="de-DE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6411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67B8CD-8C8F-458B-BACA-ED187E554559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552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72240-6FB0-4054-B0ED-6F005D693788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73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dirty="0"/>
          </a:p>
        </p:txBody>
      </p:sp>
      <p:sp>
        <p:nvSpPr>
          <p:cNvPr id="1536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6965EC-2D1E-4174-8AF3-FC56792D22E0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de-DE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482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72240-6FB0-4054-B0ED-6F005D693788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0602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DD01E-9F7C-48CA-AD7D-EC4A15C1A713}" type="datetime1">
              <a:rPr lang="de-DE"/>
              <a:pPr>
                <a:defRPr/>
              </a:pPr>
              <a:t>28.09.2022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5BACD-5254-4801-AC59-A1C03A215F3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13A24-FA49-4035-AB16-62154CF7C6C7}" type="datetime1">
              <a:rPr lang="de-DE"/>
              <a:pPr>
                <a:defRPr/>
              </a:pPr>
              <a:t>28.09.2022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2A0CE-277C-4F2B-97FC-D14BBD678A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88DB2-97DC-4DF3-9AB9-5DE25ABDA51A}" type="datetime1">
              <a:rPr lang="de-DE"/>
              <a:pPr>
                <a:defRPr/>
              </a:pPr>
              <a:t>28.09.2022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8FDFE-6511-487A-A91E-091FA5D32E2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843AE-60B0-431B-B129-0CD6DA5378E4}" type="datetime1">
              <a:rPr lang="de-DE"/>
              <a:pPr>
                <a:defRPr/>
              </a:pPr>
              <a:t>28.09.2022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ABB0A-B14F-4CCF-BE11-D2AF6F26AE3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DB668-C4E7-4660-B4D4-9945F7BAEB2E}" type="datetime1">
              <a:rPr lang="de-DE"/>
              <a:pPr>
                <a:defRPr/>
              </a:pPr>
              <a:t>28.09.2022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DF5A7-516F-440A-B786-68CC00FC1F1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824A8-C40C-42BF-9836-38FAA664758A}" type="datetime1">
              <a:rPr lang="de-DE"/>
              <a:pPr>
                <a:defRPr/>
              </a:pPr>
              <a:t>28.09.2022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C382B-6D90-4274-BEB6-37C31BDA367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247BB-FCAC-4655-833E-3A445CF50FAA}" type="datetime1">
              <a:rPr lang="de-DE"/>
              <a:pPr>
                <a:defRPr/>
              </a:pPr>
              <a:t>28.09.2022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80A77-E6F3-492F-B06D-DAD7392A2AA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9A1F5-B5E2-4310-B4F5-039465D2F29B}" type="datetime1">
              <a:rPr lang="de-DE"/>
              <a:pPr>
                <a:defRPr/>
              </a:pPr>
              <a:t>28.09.2022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00C15-B6EB-4B38-A517-918420CC2F9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4FA0F-D80C-48FC-975E-FB2EEEEEB3A2}" type="datetime1">
              <a:rPr lang="de-DE"/>
              <a:pPr>
                <a:defRPr/>
              </a:pPr>
              <a:t>28.09.2022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212E9-16F0-4296-B868-241D6DEF122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07FC4-DD05-42DC-B1AD-1AD63961438B}" type="datetime1">
              <a:rPr lang="de-DE"/>
              <a:pPr>
                <a:defRPr/>
              </a:pPr>
              <a:t>28.09.2022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C01AD-58ED-4F16-AA6B-DA3D3DE4DCD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4A958-7DC3-4D2C-A71F-E85FCBEE5E46}" type="datetime1">
              <a:rPr lang="de-DE"/>
              <a:pPr>
                <a:defRPr/>
              </a:pPr>
              <a:t>28.09.2022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117DE-F947-4A8B-9E5C-D60ABDD1D3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8E713C4-1E53-4596-B348-192A60324263}" type="datetime1">
              <a:rPr lang="de-DE"/>
              <a:pPr>
                <a:defRPr/>
              </a:pPr>
              <a:t>28.09.2022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1BD618-5EC1-4648-BD6F-39ED31C492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zumpad.de/p/olivenmarmelade17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Hörclub – Fortbildung </a:t>
            </a: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584776" cy="21272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dirty="0">
                <a:solidFill>
                  <a:schemeClr val="tx1"/>
                </a:solidFill>
              </a:rPr>
              <a:t>Modul 2</a:t>
            </a:r>
          </a:p>
          <a:p>
            <a:pPr eaLnBrk="1" hangingPunct="1">
              <a:lnSpc>
                <a:spcPct val="80000"/>
              </a:lnSpc>
            </a:pPr>
            <a:r>
              <a:rPr lang="de-DE" dirty="0">
                <a:solidFill>
                  <a:schemeClr val="tx1"/>
                </a:solidFill>
              </a:rPr>
              <a:t>am </a:t>
            </a:r>
            <a:r>
              <a:rPr lang="de-DE" dirty="0">
                <a:solidFill>
                  <a:schemeClr val="tx1"/>
                </a:solidFill>
                <a:highlight>
                  <a:srgbClr val="FFFF00"/>
                </a:highlight>
              </a:rPr>
              <a:t>XX. MONAT JAHR</a:t>
            </a:r>
            <a:br>
              <a:rPr lang="de-DE" dirty="0">
                <a:highlight>
                  <a:srgbClr val="FFFF00"/>
                </a:highlight>
              </a:rPr>
            </a:br>
            <a:r>
              <a:rPr lang="de-DE" dirty="0">
                <a:solidFill>
                  <a:schemeClr val="tx1"/>
                </a:solidFill>
              </a:rPr>
              <a:t>von 15.00-18.00 Uhr</a:t>
            </a:r>
            <a:endParaRPr lang="de-DE">
              <a:solidFill>
                <a:schemeClr val="tx1"/>
              </a:solidFill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de-DE" dirty="0">
                <a:solidFill>
                  <a:schemeClr val="tx1"/>
                </a:solidFill>
                <a:highlight>
                  <a:srgbClr val="FFFF00"/>
                </a:highlight>
              </a:rPr>
              <a:t>Referent/Referentin: Sonja Kunze</a:t>
            </a:r>
            <a:endParaRPr lang="de-DE" dirty="0">
              <a:solidFill>
                <a:schemeClr val="tx1"/>
              </a:solidFill>
              <a:highlight>
                <a:srgbClr val="FFFF00"/>
              </a:highlight>
              <a:cs typeface="Calibri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4F6D3-A252-4B9E-8273-197271C766B6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1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49" y="1008827"/>
            <a:ext cx="2111861" cy="14189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5"/>
          <p:cNvSpPr txBox="1">
            <a:spLocks/>
          </p:cNvSpPr>
          <p:nvPr/>
        </p:nvSpPr>
        <p:spPr>
          <a:xfrm>
            <a:off x="827584" y="1419622"/>
            <a:ext cx="7992888" cy="3600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de-DE" sz="2200" dirty="0"/>
              <a:t>Zuhören ist eine </a:t>
            </a:r>
            <a:r>
              <a:rPr lang="de-DE" sz="2200" dirty="0">
                <a:solidFill>
                  <a:srgbClr val="FF0000"/>
                </a:solidFill>
              </a:rPr>
              <a:t>Schlüsselqualifikation</a:t>
            </a:r>
            <a:r>
              <a:rPr lang="de-DE" sz="2200" dirty="0"/>
              <a:t>, die überall </a:t>
            </a:r>
            <a:br>
              <a:rPr lang="de-DE" sz="2200" dirty="0"/>
            </a:br>
            <a:r>
              <a:rPr lang="de-DE" sz="2200" dirty="0"/>
              <a:t>gebraucht wird.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200" dirty="0"/>
              <a:t>Zuhören ist </a:t>
            </a:r>
            <a:r>
              <a:rPr lang="de-DE" sz="2200" dirty="0">
                <a:solidFill>
                  <a:srgbClr val="FF0000"/>
                </a:solidFill>
              </a:rPr>
              <a:t>aktiv</a:t>
            </a:r>
            <a:r>
              <a:rPr lang="de-DE" sz="2200" dirty="0"/>
              <a:t> (siehe Zuhörprozess).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200" dirty="0"/>
              <a:t>Zuhören und </a:t>
            </a:r>
            <a:r>
              <a:rPr lang="de-DE" sz="2200" dirty="0">
                <a:solidFill>
                  <a:srgbClr val="FF0000"/>
                </a:solidFill>
              </a:rPr>
              <a:t>Sprechen</a:t>
            </a:r>
            <a:r>
              <a:rPr lang="de-DE" sz="2200" dirty="0"/>
              <a:t> gehören zusammen.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200" dirty="0"/>
              <a:t>Zuhören ist ein Merkmal von </a:t>
            </a:r>
            <a:r>
              <a:rPr lang="de-DE" sz="2200" dirty="0">
                <a:solidFill>
                  <a:srgbClr val="FF0000"/>
                </a:solidFill>
              </a:rPr>
              <a:t>Bildung</a:t>
            </a:r>
            <a:r>
              <a:rPr lang="de-DE" sz="22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200" dirty="0"/>
              <a:t>Zuhören bilden ist eine </a:t>
            </a:r>
            <a:r>
              <a:rPr lang="de-DE" sz="2200" dirty="0">
                <a:solidFill>
                  <a:srgbClr val="FF0000"/>
                </a:solidFill>
              </a:rPr>
              <a:t>pädagogische Aufgabe </a:t>
            </a:r>
            <a:r>
              <a:rPr lang="de-DE" sz="2200" dirty="0"/>
              <a:t>der Schule.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200" dirty="0"/>
              <a:t>Zuhören braucht gute </a:t>
            </a:r>
            <a:r>
              <a:rPr lang="de-DE" sz="2200" dirty="0">
                <a:solidFill>
                  <a:srgbClr val="FF0000"/>
                </a:solidFill>
              </a:rPr>
              <a:t>Räume</a:t>
            </a:r>
            <a:r>
              <a:rPr lang="de-DE" sz="22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200" dirty="0"/>
              <a:t>Zuhören ist „</a:t>
            </a:r>
            <a:r>
              <a:rPr lang="de-DE" sz="2200" dirty="0" err="1">
                <a:solidFill>
                  <a:srgbClr val="FF0000"/>
                </a:solidFill>
              </a:rPr>
              <a:t>Hörenmachen</a:t>
            </a:r>
            <a:r>
              <a:rPr lang="de-DE" sz="2200" dirty="0"/>
              <a:t>“.</a:t>
            </a:r>
          </a:p>
        </p:txBody>
      </p:sp>
      <p:sp>
        <p:nvSpPr>
          <p:cNvPr id="7" name="Rechteck 6"/>
          <p:cNvSpPr/>
          <p:nvPr/>
        </p:nvSpPr>
        <p:spPr>
          <a:xfrm>
            <a:off x="751817" y="483518"/>
            <a:ext cx="57643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>
                <a:solidFill>
                  <a:srgbClr val="0070C0"/>
                </a:solidFill>
                <a:latin typeface="+mn-lt"/>
              </a:rPr>
              <a:t>Die 7 Thesen des Zuhörens</a:t>
            </a:r>
            <a:endParaRPr lang="de-DE" sz="4000" dirty="0">
              <a:latin typeface="+mn-lt"/>
            </a:endParaRPr>
          </a:p>
        </p:txBody>
      </p:sp>
      <p:sp>
        <p:nvSpPr>
          <p:cNvPr id="4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98875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2"/>
          <p:cNvSpPr txBox="1">
            <a:spLocks noChangeArrowheads="1"/>
          </p:cNvSpPr>
          <p:nvPr/>
        </p:nvSpPr>
        <p:spPr bwMode="auto">
          <a:xfrm>
            <a:off x="827584" y="2139702"/>
            <a:ext cx="3600400" cy="228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Font typeface="Wingdings" panose="05000000000000000000" pitchFamily="2" charset="2"/>
              <a:defRPr sz="2400">
                <a:solidFill>
                  <a:srgbClr val="006C30"/>
                </a:solidFill>
                <a:latin typeface="LMU CompatilFact" pitchFamily="2" charset="0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anose="02020603050405020304" pitchFamily="18" charset="0"/>
              <a:buChar char="•"/>
              <a:defRPr sz="1600">
                <a:solidFill>
                  <a:srgbClr val="006C30"/>
                </a:solidFill>
                <a:latin typeface="LMU CompatilFact" pitchFamily="2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LMU CompatilFact" pitchFamily="2" charset="0"/>
              <a:buChar char="–"/>
              <a:defRPr sz="1600">
                <a:solidFill>
                  <a:srgbClr val="006C30"/>
                </a:solidFill>
                <a:latin typeface="LMU CompatilFact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LMU CompatilFact" pitchFamily="2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9pPr>
          </a:lstStyle>
          <a:p>
            <a:pPr marL="285750" indent="-28575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de-DE" altLang="de-DE" sz="1800" dirty="0">
                <a:solidFill>
                  <a:schemeClr val="tx1"/>
                </a:solidFill>
                <a:latin typeface="+mn-lt"/>
              </a:rPr>
              <a:t>300 Kinder</a:t>
            </a:r>
          </a:p>
          <a:p>
            <a:pPr marL="285750" indent="-28575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de-DE" altLang="de-DE" sz="1800" dirty="0">
                <a:solidFill>
                  <a:schemeClr val="tx1"/>
                </a:solidFill>
                <a:latin typeface="+mn-lt"/>
              </a:rPr>
              <a:t>14 Schulen</a:t>
            </a:r>
          </a:p>
          <a:p>
            <a:pPr marL="285750" indent="-28575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de-DE" altLang="de-DE" sz="1800" dirty="0">
                <a:solidFill>
                  <a:schemeClr val="tx1"/>
                </a:solidFill>
                <a:latin typeface="+mn-lt"/>
              </a:rPr>
              <a:t>3 Jahre </a:t>
            </a:r>
          </a:p>
          <a:p>
            <a:pPr marL="285750" indent="-28575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de-DE" altLang="de-DE" sz="1800" dirty="0">
                <a:solidFill>
                  <a:schemeClr val="tx1"/>
                </a:solidFill>
                <a:latin typeface="+mn-lt"/>
              </a:rPr>
              <a:t>Beobachtung</a:t>
            </a:r>
          </a:p>
          <a:p>
            <a:pPr marL="285750" indent="-28575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de-DE" altLang="de-DE" sz="1800" dirty="0">
                <a:solidFill>
                  <a:schemeClr val="tx1"/>
                </a:solidFill>
                <a:latin typeface="+mn-lt"/>
              </a:rPr>
              <a:t>Interviews mit Lehrkräften</a:t>
            </a:r>
          </a:p>
          <a:p>
            <a:pPr marL="285750" indent="-28575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de-DE" altLang="de-DE" sz="1800" dirty="0">
                <a:solidFill>
                  <a:schemeClr val="tx1"/>
                </a:solidFill>
                <a:latin typeface="+mn-lt"/>
              </a:rPr>
              <a:t>Vergleiche zu Kontrollgruppen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z="135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050" b="1" dirty="0"/>
              <a:t> </a:t>
            </a:r>
            <a:endParaRPr lang="de-DE" altLang="de-DE" sz="1050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z="1050" dirty="0">
              <a:solidFill>
                <a:schemeClr val="tx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427984" y="1851670"/>
            <a:ext cx="4464496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+mn-lt"/>
              </a:rPr>
              <a:t>Die „</a:t>
            </a:r>
            <a:r>
              <a:rPr lang="de-DE" b="1" dirty="0" err="1">
                <a:latin typeface="+mn-lt"/>
              </a:rPr>
              <a:t>Hörclu</a:t>
            </a:r>
            <a:r>
              <a:rPr lang="de-DE" b="1" dirty="0">
                <a:latin typeface="+mn-lt"/>
              </a:rPr>
              <a:t> -Kinder“ ...</a:t>
            </a:r>
          </a:p>
          <a:p>
            <a:pPr>
              <a:defRPr/>
            </a:pPr>
            <a:endParaRPr lang="de-DE" b="1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de-DE" dirty="0">
                <a:latin typeface="+mn-lt"/>
              </a:rPr>
              <a:t>waren ruhiger in der Klasse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de-DE" dirty="0">
                <a:latin typeface="+mn-lt"/>
              </a:rPr>
              <a:t>ließen andere öfter ausreden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de-DE" dirty="0">
                <a:latin typeface="+mn-lt"/>
              </a:rPr>
              <a:t>erlebten ein verbessertes Sozialklima (weniger Hänseleien, Schlägereien)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de-DE" dirty="0">
                <a:latin typeface="+mn-lt"/>
              </a:rPr>
              <a:t>übernahmen öfter Verantwortung für Lärm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de-DE" dirty="0">
                <a:latin typeface="+mn-lt"/>
              </a:rPr>
              <a:t>erweiterten ihre Musikvorlieben und beschäftigten sich in der Freizeit häufiger mit Musik</a:t>
            </a:r>
          </a:p>
          <a:p>
            <a:pPr>
              <a:defRPr/>
            </a:pPr>
            <a:endParaRPr lang="de-DE" sz="16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35646"/>
            <a:ext cx="793485" cy="533123"/>
          </a:xfrm>
          <a:prstGeom prst="rect">
            <a:avLst/>
          </a:prstGeom>
        </p:spPr>
      </p:pic>
      <p:sp>
        <p:nvSpPr>
          <p:cNvPr id="12" name="Inhaltsplatzhalter 2"/>
          <p:cNvSpPr txBox="1">
            <a:spLocks noChangeArrowheads="1"/>
          </p:cNvSpPr>
          <p:nvPr/>
        </p:nvSpPr>
        <p:spPr bwMode="auto">
          <a:xfrm>
            <a:off x="827584" y="4876006"/>
            <a:ext cx="4699397" cy="31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9900"/>
              </a:buClr>
              <a:buFont typeface="Wingdings" panose="05000000000000000000" pitchFamily="2" charset="2"/>
              <a:defRPr sz="2400">
                <a:solidFill>
                  <a:srgbClr val="006C30"/>
                </a:solidFill>
                <a:latin typeface="LMU CompatilFact" pitchFamily="2" charset="0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anose="02020603050405020304" pitchFamily="18" charset="0"/>
              <a:buChar char="•"/>
              <a:defRPr sz="1600">
                <a:solidFill>
                  <a:srgbClr val="006C30"/>
                </a:solidFill>
                <a:latin typeface="LMU CompatilFact" pitchFamily="2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LMU CompatilFact" pitchFamily="2" charset="0"/>
              <a:buChar char="–"/>
              <a:defRPr sz="1600">
                <a:solidFill>
                  <a:srgbClr val="006C30"/>
                </a:solidFill>
                <a:latin typeface="LMU CompatilFact" pitchFamily="2" charset="0"/>
              </a:defRPr>
            </a:lvl3pPr>
            <a:lvl4pPr marL="15621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LMU CompatilFact" pitchFamily="2" charset="0"/>
              </a:defRPr>
            </a:lvl4pPr>
            <a:lvl5pPr marL="19812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LMU CompatilFact" pitchFamily="2" charset="0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9pPr>
          </a:lstStyle>
          <a:p>
            <a:r>
              <a:rPr lang="de-DE" altLang="de-DE" sz="1200" i="1" dirty="0">
                <a:solidFill>
                  <a:schemeClr val="tx1"/>
                </a:solidFill>
                <a:latin typeface="+mn-lt"/>
              </a:rPr>
              <a:t>Binder, Hagen, Kahlert: </a:t>
            </a:r>
            <a:r>
              <a:rPr lang="de-DE" altLang="de-DE" sz="1200" i="1" dirty="0" err="1">
                <a:solidFill>
                  <a:schemeClr val="tx1"/>
                </a:solidFill>
                <a:latin typeface="+mn-lt"/>
              </a:rPr>
              <a:t>GanzOhrSein</a:t>
            </a:r>
            <a:r>
              <a:rPr lang="de-DE" altLang="de-DE" sz="1200" i="1" dirty="0">
                <a:solidFill>
                  <a:schemeClr val="tx1"/>
                </a:solidFill>
                <a:latin typeface="+mn-lt"/>
              </a:rPr>
              <a:t>. Braunschweig 2007</a:t>
            </a:r>
          </a:p>
        </p:txBody>
      </p:sp>
      <p:sp>
        <p:nvSpPr>
          <p:cNvPr id="8" name="Rechteck 7"/>
          <p:cNvSpPr/>
          <p:nvPr/>
        </p:nvSpPr>
        <p:spPr>
          <a:xfrm>
            <a:off x="755576" y="483518"/>
            <a:ext cx="51148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>
                <a:solidFill>
                  <a:srgbClr val="0070C0"/>
                </a:solidFill>
                <a:latin typeface="+mn-lt"/>
              </a:rPr>
              <a:t>Evaluation der Hörclubs</a:t>
            </a:r>
            <a:endParaRPr lang="de-DE" sz="4000" dirty="0">
              <a:latin typeface="+mn-lt"/>
            </a:endParaRPr>
          </a:p>
        </p:txBody>
      </p:sp>
      <p:sp>
        <p:nvSpPr>
          <p:cNvPr id="11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55576" y="1203598"/>
            <a:ext cx="84969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n-lt"/>
              </a:rPr>
              <a:t>Projekt </a:t>
            </a:r>
            <a:r>
              <a:rPr lang="de-DE" altLang="de-DE" sz="2000" dirty="0">
                <a:latin typeface="+mn-lt"/>
              </a:rPr>
              <a:t>„</a:t>
            </a:r>
            <a:r>
              <a:rPr lang="de-DE" altLang="de-DE" sz="2000" dirty="0" err="1">
                <a:latin typeface="+mn-lt"/>
              </a:rPr>
              <a:t>GanzOhrSein</a:t>
            </a:r>
            <a:r>
              <a:rPr lang="de-DE" altLang="de-DE" sz="2000" dirty="0">
                <a:latin typeface="+mn-lt"/>
              </a:rPr>
              <a:t>“ des Lehrstuhls für Grundschulpädagogik, LMU München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2469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755576" y="483518"/>
            <a:ext cx="5256584" cy="920677"/>
          </a:xfrm>
        </p:spPr>
        <p:txBody>
          <a:bodyPr/>
          <a:lstStyle/>
          <a:p>
            <a:pPr algn="l"/>
            <a:r>
              <a:rPr lang="de-DE" sz="3600" dirty="0"/>
              <a:t> </a:t>
            </a:r>
            <a:r>
              <a:rPr lang="de-DE" sz="4000" dirty="0">
                <a:latin typeface="+mn-lt"/>
              </a:rPr>
              <a:t>Rahmenbedingungen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553200" y="4803998"/>
            <a:ext cx="2133600" cy="274637"/>
          </a:xfrm>
        </p:spPr>
        <p:txBody>
          <a:bodyPr/>
          <a:lstStyle/>
          <a:p>
            <a:pPr>
              <a:defRPr/>
            </a:pPr>
            <a:fld id="{2AB4F6D3-A252-4B9E-8273-197271C766B6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12</a:t>
            </a:fld>
            <a:endParaRPr lang="de-DE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1150306955"/>
              </p:ext>
            </p:extLst>
          </p:nvPr>
        </p:nvGraphicFramePr>
        <p:xfrm>
          <a:off x="924272" y="1419622"/>
          <a:ext cx="7464152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6375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827585" y="1675710"/>
            <a:ext cx="73448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b="1" dirty="0">
                <a:solidFill>
                  <a:srgbClr val="C00000"/>
                </a:solidFill>
                <a:latin typeface="+mn-lt"/>
              </a:rPr>
              <a:t>Vorteile: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Leichter/kurzer Einstieg in das Zuhören möglich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Individuell an Klassen anpassbar in Bezug auf Dauer, </a:t>
            </a:r>
            <a:br>
              <a:rPr lang="de-DE" altLang="de-DE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de-DE" altLang="de-D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Schwierigkeit, Vorlieben der Kinder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Kinder hören gerne Geräusche, die sie kennen und erraten können </a:t>
            </a:r>
            <a:br>
              <a:rPr lang="de-DE" altLang="de-DE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de-DE" altLang="de-D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→ Erfolgserlebnisse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Kinder hören gerne Geräusche und Klänge, die ihre Fantasie anregen </a:t>
            </a:r>
            <a:br>
              <a:rPr lang="de-DE" altLang="de-DE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de-DE" altLang="de-D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→ künstlerische Gestaltung und kritikfreier Raum für das Herumfantasieren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Geräusche befeuern „Kino im Kopf“, Fantasie und Gestaltungsfreude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Geräusche fordern Wortschatzbildung und genaues Sprechen heraus, </a:t>
            </a:r>
            <a:br>
              <a:rPr lang="de-DE" altLang="de-DE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de-DE" altLang="de-D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machen Spaß durch das Lautmalerische der Sprache!</a:t>
            </a:r>
          </a:p>
        </p:txBody>
      </p:sp>
      <p:sp>
        <p:nvSpPr>
          <p:cNvPr id="8" name="Ellipse 7"/>
          <p:cNvSpPr/>
          <p:nvPr/>
        </p:nvSpPr>
        <p:spPr>
          <a:xfrm rot="494318">
            <a:off x="5923677" y="1637889"/>
            <a:ext cx="3056360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2 CDs „Klangoasen“</a:t>
            </a:r>
            <a:br>
              <a:rPr lang="de-DE" dirty="0"/>
            </a:br>
            <a:r>
              <a:rPr lang="de-DE" dirty="0"/>
              <a:t>4 Geräusche-CDs „Ohrenspitzer“</a:t>
            </a:r>
          </a:p>
        </p:txBody>
      </p:sp>
      <p:sp>
        <p:nvSpPr>
          <p:cNvPr id="7" name="Rechteck 6"/>
          <p:cNvSpPr/>
          <p:nvPr/>
        </p:nvSpPr>
        <p:spPr>
          <a:xfrm>
            <a:off x="755577" y="483518"/>
            <a:ext cx="540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>
                <a:solidFill>
                  <a:srgbClr val="0070C0"/>
                </a:solidFill>
                <a:latin typeface="+mn-lt"/>
              </a:rPr>
              <a:t>Zuhörbildung mit Geräuschen und Klängen</a:t>
            </a:r>
            <a:endParaRPr lang="de-DE" sz="3600" dirty="0">
              <a:latin typeface="+mn-lt"/>
            </a:endParaRPr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001151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980345" y="1775594"/>
            <a:ext cx="35196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600" b="1" dirty="0">
                <a:solidFill>
                  <a:srgbClr val="C00000"/>
                </a:solidFill>
                <a:latin typeface="+mn-lt"/>
              </a:rPr>
              <a:t>Einsatz von Geräuschen: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altLang="de-DE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Geräuschrätsel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altLang="de-DE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Reiz-Geräusch-Geschichte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altLang="de-DE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Vertonung von Gedichten, Geschichten oder Bildern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altLang="de-DE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Eigene Aufnahmen in der Schule („Wie klingt unsere Schule?“) </a:t>
            </a:r>
            <a:br>
              <a:rPr lang="de-DE" altLang="de-DE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de-DE" altLang="de-DE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oder im Umfeld der Kinder </a:t>
            </a:r>
            <a:br>
              <a:rPr lang="de-DE" altLang="de-DE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de-DE" altLang="de-DE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(„So klingt unser Viertel“)</a:t>
            </a:r>
          </a:p>
        </p:txBody>
      </p:sp>
      <p:sp>
        <p:nvSpPr>
          <p:cNvPr id="15" name="Rechteck 14"/>
          <p:cNvSpPr/>
          <p:nvPr/>
        </p:nvSpPr>
        <p:spPr>
          <a:xfrm>
            <a:off x="4896037" y="1817405"/>
            <a:ext cx="39964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600" b="1" dirty="0">
                <a:solidFill>
                  <a:srgbClr val="C00000"/>
                </a:solidFill>
                <a:latin typeface="+mn-lt"/>
              </a:rPr>
              <a:t>Einsatz von Klängen/Hörbildern: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altLang="de-DE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Ratespiel, was zu hören ist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altLang="de-DE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Fantasiereise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altLang="de-DE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Bilder im Kopf auf Papier bringen (oder kneten oder basteln)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altLang="de-DE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Eigene Geschichten erfinden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altLang="de-DE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Sprechen über Musik und Klang mit Einführung von Kategorien wie Klangfarbe, Höhe, Rhythmus u.a.</a:t>
            </a:r>
          </a:p>
          <a:p>
            <a:endParaRPr lang="de-DE" altLang="de-DE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3171824" y="4116080"/>
            <a:ext cx="3056360" cy="9039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2 CDs „Klangoasen“</a:t>
            </a:r>
            <a:br>
              <a:rPr lang="de-DE" dirty="0"/>
            </a:br>
            <a:r>
              <a:rPr lang="de-DE" dirty="0"/>
              <a:t>4 Geräusche-CDs „Ohrenspitzer“</a:t>
            </a:r>
          </a:p>
        </p:txBody>
      </p:sp>
      <p:cxnSp>
        <p:nvCxnSpPr>
          <p:cNvPr id="14" name="Gerade Verbindung mit Pfeil 13"/>
          <p:cNvCxnSpPr/>
          <p:nvPr/>
        </p:nvCxnSpPr>
        <p:spPr>
          <a:xfrm flipH="1" flipV="1">
            <a:off x="2915816" y="4083918"/>
            <a:ext cx="648072" cy="5040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H="1">
            <a:off x="5652121" y="3981713"/>
            <a:ext cx="720079" cy="60626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/>
        </p:nvSpPr>
        <p:spPr>
          <a:xfrm>
            <a:off x="755577" y="483518"/>
            <a:ext cx="540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>
                <a:solidFill>
                  <a:srgbClr val="0070C0"/>
                </a:solidFill>
                <a:latin typeface="+mn-lt"/>
              </a:rPr>
              <a:t>Zuhörbildung mit Geräuschen und Klängen</a:t>
            </a:r>
            <a:endParaRPr lang="de-DE" sz="3600" dirty="0">
              <a:latin typeface="+mn-lt"/>
            </a:endParaRPr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530240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/>
        </p:nvSpPr>
        <p:spPr>
          <a:xfrm>
            <a:off x="6553200" y="4818063"/>
            <a:ext cx="2133600" cy="274637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987575"/>
            <a:ext cx="7772400" cy="1015664"/>
          </a:xfrm>
        </p:spPr>
        <p:txBody>
          <a:bodyPr/>
          <a:lstStyle/>
          <a:p>
            <a:r>
              <a:rPr lang="de-DE" sz="4000" dirty="0">
                <a:solidFill>
                  <a:srgbClr val="0070C0"/>
                </a:solidFill>
              </a:rPr>
              <a:t>Achtung: Ohren auf!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FF890-13DF-47CF-BBD9-3AC4B4DA5081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15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5" name="Mitten in der Nacht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3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/>
        </p:nvSpPr>
        <p:spPr>
          <a:xfrm>
            <a:off x="6553200" y="4818063"/>
            <a:ext cx="2133600" cy="274637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987575"/>
            <a:ext cx="7772400" cy="1015664"/>
          </a:xfrm>
        </p:spPr>
        <p:txBody>
          <a:bodyPr/>
          <a:lstStyle/>
          <a:p>
            <a:r>
              <a:rPr lang="de-DE" sz="4000" dirty="0">
                <a:solidFill>
                  <a:srgbClr val="0070C0"/>
                </a:solidFill>
              </a:rPr>
              <a:t>Achtung: Ohren auf!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FF890-13DF-47CF-BBD9-3AC4B4DA5081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16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6" name="Mitten in der Nacht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5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/>
        </p:nvSpPr>
        <p:spPr>
          <a:xfrm>
            <a:off x="6553200" y="4818063"/>
            <a:ext cx="2133600" cy="274637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987575"/>
            <a:ext cx="7772400" cy="1015664"/>
          </a:xfrm>
        </p:spPr>
        <p:txBody>
          <a:bodyPr/>
          <a:lstStyle/>
          <a:p>
            <a:r>
              <a:rPr lang="de-DE" sz="4000" dirty="0">
                <a:solidFill>
                  <a:srgbClr val="0070C0"/>
                </a:solidFill>
              </a:rPr>
              <a:t>Achtung: Ohren auf!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FF890-13DF-47CF-BBD9-3AC4B4DA5081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17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6" name="Mitten in der Nacht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FD5A19-5D49-43B7-A5A6-ED99AF69E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347614"/>
            <a:ext cx="4248472" cy="3063733"/>
          </a:xfrm>
        </p:spPr>
        <p:txBody>
          <a:bodyPr/>
          <a:lstStyle/>
          <a:p>
            <a:r>
              <a:rPr lang="de-DE" dirty="0" err="1"/>
              <a:t>HörSpielBox</a:t>
            </a:r>
            <a:br>
              <a:rPr lang="de-DE" dirty="0"/>
            </a:br>
            <a:r>
              <a:rPr lang="de-DE" dirty="0"/>
              <a:t>&amp;</a:t>
            </a:r>
            <a:br>
              <a:rPr lang="de-DE" dirty="0"/>
            </a:br>
            <a:r>
              <a:rPr lang="de-DE" dirty="0" err="1"/>
              <a:t>Zuhörbox</a:t>
            </a:r>
            <a:br>
              <a:rPr lang="de-DE" dirty="0"/>
            </a:br>
            <a:r>
              <a:rPr lang="de-DE" sz="3200" dirty="0">
                <a:solidFill>
                  <a:srgbClr val="0070C0"/>
                </a:solidFill>
              </a:rPr>
              <a:t>www.zuhoerbox.de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15A064-7942-46C1-8920-F94A3001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6ABB0A-B14F-4CCF-BE11-D2AF6F26AE38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18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" name="Grafik 4">
            <a:extLst>
              <a:ext uri="{FF2B5EF4-FFF2-40B4-BE49-F238E27FC236}">
                <a16:creationId xmlns:a16="http://schemas.microsoft.com/office/drawing/2014/main" id="{47222079-9FC3-47A9-8E32-494BC0C2A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527" y="1892959"/>
            <a:ext cx="4143689" cy="275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21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457" y="1768259"/>
            <a:ext cx="2290999" cy="1523571"/>
          </a:xfrm>
          <a:prstGeom prst="round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3" name="Rechteck 2"/>
          <p:cNvSpPr/>
          <p:nvPr/>
        </p:nvSpPr>
        <p:spPr>
          <a:xfrm>
            <a:off x="827584" y="1326703"/>
            <a:ext cx="58753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>
                <a:latin typeface="+mn-lt"/>
              </a:rPr>
              <a:t>12 Hörspiele und Lesungen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>
                <a:latin typeface="+mn-lt"/>
              </a:rPr>
              <a:t>1 Bilderbuch mit CD „Artur und Anton“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>
                <a:latin typeface="+mn-lt"/>
              </a:rPr>
              <a:t>Ordner mit Anregungen zu den Hörspielen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>
                <a:latin typeface="+mn-lt"/>
              </a:rPr>
              <a:t>4 CDs mit Geräuschen aus verschiedenen Alltagssituationen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>
                <a:latin typeface="+mn-lt"/>
              </a:rPr>
              <a:t>2 CDs „</a:t>
            </a:r>
            <a:r>
              <a:rPr lang="de-DE" altLang="de-DE" dirty="0" err="1">
                <a:latin typeface="+mn-lt"/>
              </a:rPr>
              <a:t>KlangOasen</a:t>
            </a:r>
            <a:r>
              <a:rPr lang="de-DE" altLang="de-DE" dirty="0">
                <a:latin typeface="+mn-lt"/>
              </a:rPr>
              <a:t>“ mit Geräuschen und Klängen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>
                <a:latin typeface="+mn-lt"/>
              </a:rPr>
              <a:t>Heft „Jetzt geht’s los“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>
                <a:latin typeface="+mn-lt"/>
              </a:rPr>
              <a:t>Heft „77 </a:t>
            </a:r>
            <a:r>
              <a:rPr lang="de-DE" altLang="de-DE" dirty="0" err="1">
                <a:latin typeface="+mn-lt"/>
              </a:rPr>
              <a:t>HörSpiele</a:t>
            </a:r>
            <a:r>
              <a:rPr lang="de-DE" altLang="de-DE" dirty="0">
                <a:latin typeface="+mn-lt"/>
              </a:rPr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>
                <a:latin typeface="+mn-lt"/>
              </a:rPr>
              <a:t>Heft „Profitipps fürs eigene Hörspiel“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>
                <a:latin typeface="+mn-lt"/>
              </a:rPr>
              <a:t>Heft „Lärm in Bildungsstätten“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>
                <a:latin typeface="+mn-lt"/>
              </a:rPr>
              <a:t>Hörclubausweise und Aufkleber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>
                <a:latin typeface="+mn-lt"/>
              </a:rPr>
              <a:t>Wiki, </a:t>
            </a:r>
            <a:r>
              <a:rPr lang="de-DE" altLang="de-DE" dirty="0" err="1">
                <a:latin typeface="+mn-lt"/>
              </a:rPr>
              <a:t>Geräuschejagd</a:t>
            </a:r>
            <a:r>
              <a:rPr lang="de-DE" altLang="de-DE" dirty="0">
                <a:latin typeface="+mn-lt"/>
              </a:rPr>
              <a:t>-Spiel, Audios, Infos und vieles mehr unter zuhoerbox.de 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60040" y="483518"/>
            <a:ext cx="5756176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de-DE" sz="4000" dirty="0">
                <a:solidFill>
                  <a:srgbClr val="0070C0"/>
                </a:solidFill>
              </a:rPr>
              <a:t>HörSpielBox/</a:t>
            </a:r>
            <a:r>
              <a:rPr lang="de-DE" sz="4000" dirty="0" err="1">
                <a:solidFill>
                  <a:srgbClr val="0070C0"/>
                </a:solidFill>
              </a:rPr>
              <a:t>Zuhörbox</a:t>
            </a:r>
            <a:r>
              <a:rPr lang="de-DE" sz="40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514140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961256" y="267495"/>
            <a:ext cx="7139136" cy="223224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br>
              <a:rPr lang="de-DE" sz="2400" dirty="0"/>
            </a:br>
            <a:br>
              <a:rPr lang="de-DE" sz="2000" dirty="0"/>
            </a:br>
            <a:r>
              <a:rPr lang="de-DE" sz="2400" b="1" dirty="0"/>
              <a:t>Modul 2:  Was sind   </a:t>
            </a:r>
            <a:r>
              <a:rPr lang="de-DE" sz="2400" b="1" dirty="0" err="1"/>
              <a:t>Hörclu</a:t>
            </a:r>
            <a:r>
              <a:rPr lang="de-DE" sz="2400" b="1" dirty="0"/>
              <a:t> –  und was macht man da?</a:t>
            </a:r>
            <a:br>
              <a:rPr lang="de-DE" sz="2400" b="1" dirty="0">
                <a:solidFill>
                  <a:srgbClr val="0070C0"/>
                </a:solidFill>
              </a:rPr>
            </a:br>
            <a:endParaRPr lang="de-DE" sz="2400" b="1" dirty="0">
              <a:solidFill>
                <a:srgbClr val="0070C0"/>
              </a:solidFill>
            </a:endParaRPr>
          </a:p>
        </p:txBody>
      </p:sp>
      <p:sp>
        <p:nvSpPr>
          <p:cNvPr id="13" name="Inhaltsplatzhalter 12"/>
          <p:cNvSpPr>
            <a:spLocks noGrp="1"/>
          </p:cNvSpPr>
          <p:nvPr>
            <p:ph sz="half" idx="1"/>
          </p:nvPr>
        </p:nvSpPr>
        <p:spPr>
          <a:xfrm>
            <a:off x="827584" y="2277070"/>
            <a:ext cx="3668216" cy="245492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sz="2400" dirty="0"/>
              <a:t>Begrüßung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dirty="0"/>
              <a:t>Erfahrungsaustausch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dirty="0"/>
              <a:t>Praxis: </a:t>
            </a:r>
            <a:r>
              <a:rPr lang="de-DE" sz="2400" dirty="0" err="1"/>
              <a:t>KlangOasen</a:t>
            </a:r>
            <a:endParaRPr lang="de-DE" sz="2400" dirty="0"/>
          </a:p>
          <a:p>
            <a:pPr eaLnBrk="1" hangingPunct="1">
              <a:lnSpc>
                <a:spcPct val="80000"/>
              </a:lnSpc>
            </a:pPr>
            <a:r>
              <a:rPr lang="de-DE" sz="2400" dirty="0"/>
              <a:t>Das Hörclub-Konzept: Materialien und Methoden 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dirty="0"/>
              <a:t>Praxis: Zuhören als gemeinsames Erlebnis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de-DE" sz="2000" dirty="0"/>
              <a:t>      </a:t>
            </a:r>
            <a:endParaRPr lang="de-DE" dirty="0"/>
          </a:p>
          <a:p>
            <a:endParaRPr lang="de-DE" dirty="0"/>
          </a:p>
        </p:txBody>
      </p:sp>
      <p:sp>
        <p:nvSpPr>
          <p:cNvPr id="14" name="Inhaltsplatzhalter 13"/>
          <p:cNvSpPr>
            <a:spLocks noGrp="1"/>
          </p:cNvSpPr>
          <p:nvPr>
            <p:ph sz="half" idx="2"/>
          </p:nvPr>
        </p:nvSpPr>
        <p:spPr>
          <a:xfrm>
            <a:off x="4648200" y="2283718"/>
            <a:ext cx="4038600" cy="2454921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sz="2400" dirty="0"/>
              <a:t>Hörspiele &amp; Lesungen für die Zuhörbildung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dirty="0"/>
              <a:t>Praxis: mit Geräuschen spielen &amp; Tonaufnahmen machen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dirty="0"/>
              <a:t>Zuhörbildung umsetzen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dirty="0"/>
              <a:t>Fragen und Feedback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F5E2C3-9993-423E-B47B-0EF284B1A2DB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771550"/>
            <a:ext cx="1337262" cy="89847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444472793"/>
              </p:ext>
            </p:extLst>
          </p:nvPr>
        </p:nvGraphicFramePr>
        <p:xfrm>
          <a:off x="827584" y="597917"/>
          <a:ext cx="7848872" cy="4422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2483768" y="813941"/>
            <a:ext cx="187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+mn-lt"/>
              </a:rPr>
              <a:t>Aufbau einer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184565" y="824974"/>
            <a:ext cx="11624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+mj-lt"/>
              </a:rPr>
              <a:t>-Stunde</a:t>
            </a:r>
          </a:p>
          <a:p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65252"/>
            <a:ext cx="1098935" cy="738346"/>
          </a:xfrm>
          <a:prstGeom prst="rect">
            <a:avLst/>
          </a:prstGeom>
        </p:spPr>
      </p:pic>
      <p:sp>
        <p:nvSpPr>
          <p:cNvPr id="6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64313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11831271"/>
              </p:ext>
            </p:extLst>
          </p:nvPr>
        </p:nvGraphicFramePr>
        <p:xfrm>
          <a:off x="827584" y="597917"/>
          <a:ext cx="7848872" cy="4422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2483768" y="813941"/>
            <a:ext cx="187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+mn-lt"/>
              </a:rPr>
              <a:t>Aufbau einer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184565" y="824974"/>
            <a:ext cx="11624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+mj-lt"/>
              </a:rPr>
              <a:t>-Stunde</a:t>
            </a:r>
          </a:p>
          <a:p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57" y="483518"/>
            <a:ext cx="1116990" cy="750478"/>
          </a:xfrm>
          <a:prstGeom prst="rect">
            <a:avLst/>
          </a:prstGeom>
        </p:spPr>
      </p:pic>
      <p:sp>
        <p:nvSpPr>
          <p:cNvPr id="7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812730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685800" y="1343147"/>
            <a:ext cx="7772400" cy="1248168"/>
          </a:xfrm>
        </p:spPr>
        <p:txBody>
          <a:bodyPr/>
          <a:lstStyle/>
          <a:p>
            <a:r>
              <a:rPr lang="de-DE" sz="2800" dirty="0"/>
              <a:t>Zuhören als gemeinsames Erlebnis </a:t>
            </a:r>
            <a:br>
              <a:rPr lang="de-DE" sz="2800" dirty="0"/>
            </a:br>
            <a:r>
              <a:rPr lang="de-DE" b="1" dirty="0">
                <a:solidFill>
                  <a:srgbClr val="0070C0"/>
                </a:solidFill>
              </a:rPr>
              <a:t>eine Lesung hören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>
          <a:xfrm>
            <a:off x="971600" y="2591315"/>
            <a:ext cx="7200800" cy="2428707"/>
          </a:xfrm>
        </p:spPr>
        <p:txBody>
          <a:bodyPr/>
          <a:lstStyle/>
          <a:p>
            <a:pPr marL="342900" indent="-342900"/>
            <a:r>
              <a:rPr lang="de-DE" sz="2400" dirty="0">
                <a:solidFill>
                  <a:schemeClr val="tx1"/>
                </a:solidFill>
                <a:latin typeface="Calibri" pitchFamily="34" charset="0"/>
                <a:sym typeface="Wingdings" pitchFamily="2" charset="2"/>
              </a:rPr>
              <a:t>Edith Schreiber-Wicke: Als die Raben noch bunt waren</a:t>
            </a:r>
          </a:p>
          <a:p>
            <a:pPr marL="342900" indent="-342900"/>
            <a:r>
              <a:rPr lang="de-DE" sz="2400" dirty="0">
                <a:solidFill>
                  <a:schemeClr val="tx1"/>
                </a:solidFill>
                <a:latin typeface="Calibri" pitchFamily="34" charset="0"/>
                <a:sym typeface="Wingdings" pitchFamily="2" charset="2"/>
              </a:rPr>
              <a:t>gelesen von Mechthild Großmann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4F6D3-A252-4B9E-8273-197271C766B6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22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Beispiel Edith Schreiber-Wicke Als Die Raben Noch bunt waren Track 01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374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9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0AE97C-FB18-4F14-8E97-958D4B2E5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83518"/>
            <a:ext cx="6048672" cy="665302"/>
          </a:xfrm>
        </p:spPr>
        <p:txBody>
          <a:bodyPr/>
          <a:lstStyle/>
          <a:p>
            <a:pPr algn="l"/>
            <a:r>
              <a:rPr lang="de-DE" sz="3200" dirty="0"/>
              <a:t>Als die Raben noch </a:t>
            </a:r>
            <a:r>
              <a:rPr lang="de-DE" sz="3200" dirty="0">
                <a:solidFill>
                  <a:srgbClr val="FF0000"/>
                </a:solidFill>
              </a:rPr>
              <a:t>b</a:t>
            </a:r>
            <a:r>
              <a:rPr lang="de-DE" sz="3200" dirty="0">
                <a:solidFill>
                  <a:srgbClr val="00B0F0"/>
                </a:solidFill>
              </a:rPr>
              <a:t>u</a:t>
            </a:r>
            <a:r>
              <a:rPr lang="de-DE" sz="3200" dirty="0">
                <a:solidFill>
                  <a:srgbClr val="FFC000"/>
                </a:solidFill>
              </a:rPr>
              <a:t>n</a:t>
            </a:r>
            <a:r>
              <a:rPr lang="de-DE" sz="3200" dirty="0">
                <a:solidFill>
                  <a:srgbClr val="00B050"/>
                </a:solidFill>
              </a:rPr>
              <a:t>t</a:t>
            </a:r>
            <a:r>
              <a:rPr lang="de-DE" sz="3200" dirty="0"/>
              <a:t> waren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CA350E-9DB9-4399-80E3-9FC4322F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6ABB0A-B14F-4CCF-BE11-D2AF6F26AE38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23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056" name="Picture 8" descr="Lese AG - Grundschule St.Andreas Baesweiler">
            <a:extLst>
              <a:ext uri="{FF2B5EF4-FFF2-40B4-BE49-F238E27FC236}">
                <a16:creationId xmlns:a16="http://schemas.microsoft.com/office/drawing/2014/main" id="{0FC1D177-9E7D-46DE-B7ED-51C13CC190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526" y="1373188"/>
            <a:ext cx="2532298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rederick-Tag“ an der Dinkelbergschule – Dinkelbergschule Rheinfelden">
            <a:extLst>
              <a:ext uri="{FF2B5EF4-FFF2-40B4-BE49-F238E27FC236}">
                <a16:creationId xmlns:a16="http://schemas.microsoft.com/office/drawing/2014/main" id="{463CAD24-E810-4A13-8B32-DB7FC6BAC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213"/>
            <a:ext cx="2694024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Um unseren Shop in vollem Umfang nutzen zu können, empfehlen wir Ihnen  Javascript in Ihrem Browser zu aktivieren. Kindgerechte Bastelvorlagen  Unterrichtsmaterial zum direkt Loslegen Spielideen &amp; Hörspiele für Kinder  100% Kreativität Zur Startseite ...">
            <a:extLst>
              <a:ext uri="{FF2B5EF4-FFF2-40B4-BE49-F238E27FC236}">
                <a16:creationId xmlns:a16="http://schemas.microsoft.com/office/drawing/2014/main" id="{49F09F16-58CF-4127-919F-CFAD808BE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716" y="2214563"/>
            <a:ext cx="1790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ls die Raben noch bunt waren»">
            <a:extLst>
              <a:ext uri="{FF2B5EF4-FFF2-40B4-BE49-F238E27FC236}">
                <a16:creationId xmlns:a16="http://schemas.microsoft.com/office/drawing/2014/main" id="{895CDE8E-F9A3-47CC-9BD3-5D817AEEA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081" y="3070225"/>
            <a:ext cx="321754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Um unseren Shop in vollem Umfang nutzen zu können, empfehlen wir Ihnen  Javascript in Ihrem Browser zu aktivieren. Kindgerechte Bastelvorlagen  Unterrichtsmaterial zum direkt Loslegen Spielideen &amp; Hörspiele für Kinder  100% Kreativität Zur Startseite ...">
            <a:extLst>
              <a:ext uri="{FF2B5EF4-FFF2-40B4-BE49-F238E27FC236}">
                <a16:creationId xmlns:a16="http://schemas.microsoft.com/office/drawing/2014/main" id="{376DD850-139C-417A-AF75-DB388AFBF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453772"/>
            <a:ext cx="1330143" cy="187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411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395536" y="1343148"/>
            <a:ext cx="7704856" cy="1228602"/>
          </a:xfrm>
        </p:spPr>
        <p:txBody>
          <a:bodyPr/>
          <a:lstStyle/>
          <a:p>
            <a:r>
              <a:rPr lang="de-DE" sz="2800" dirty="0"/>
              <a:t>Zuhören als gemeinsames Erlebnis </a:t>
            </a:r>
            <a:br>
              <a:rPr lang="de-DE" sz="2800" dirty="0"/>
            </a:br>
            <a:r>
              <a:rPr lang="de-DE" b="1" dirty="0">
                <a:solidFill>
                  <a:srgbClr val="0070C0"/>
                </a:solidFill>
              </a:rPr>
              <a:t>ein Hörspiel hören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>
          <a:xfrm>
            <a:off x="939552" y="2842974"/>
            <a:ext cx="6584776" cy="2177048"/>
          </a:xfrm>
        </p:spPr>
        <p:txBody>
          <a:bodyPr/>
          <a:lstStyle/>
          <a:p>
            <a:pPr marL="342900" indent="-342900"/>
            <a:r>
              <a:rPr lang="de-DE" sz="2800" b="1" dirty="0">
                <a:solidFill>
                  <a:schemeClr val="tx1"/>
                </a:solidFill>
                <a:latin typeface="Calibri" pitchFamily="34" charset="0"/>
                <a:sym typeface="Wingdings" pitchFamily="2" charset="2"/>
              </a:rPr>
              <a:t>Angela Gerrit: Die Nanny-App</a:t>
            </a:r>
            <a:endParaRPr lang="de-DE" sz="2800" b="1" dirty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4F6D3-A252-4B9E-8273-197271C766B6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24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" name="01.Verflixter Monster-Nanny-App-Mi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402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395536" y="1343148"/>
            <a:ext cx="7704856" cy="1228602"/>
          </a:xfrm>
        </p:spPr>
        <p:txBody>
          <a:bodyPr/>
          <a:lstStyle/>
          <a:p>
            <a:r>
              <a:rPr lang="de-DE" sz="2800" dirty="0"/>
              <a:t>Zuhören als gemeinsames Erlebnis </a:t>
            </a:r>
            <a:br>
              <a:rPr lang="de-DE" sz="2800" dirty="0"/>
            </a:br>
            <a:r>
              <a:rPr lang="de-DE" b="1" dirty="0">
                <a:solidFill>
                  <a:srgbClr val="0070C0"/>
                </a:solidFill>
              </a:rPr>
              <a:t>ein Hörspiel hören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>
          <a:xfrm>
            <a:off x="939552" y="2842974"/>
            <a:ext cx="6584776" cy="2177048"/>
          </a:xfrm>
        </p:spPr>
        <p:txBody>
          <a:bodyPr/>
          <a:lstStyle/>
          <a:p>
            <a:pPr marL="342900" indent="-342900"/>
            <a:r>
              <a:rPr lang="de-DE" sz="2800" b="1" dirty="0">
                <a:solidFill>
                  <a:schemeClr val="tx1"/>
                </a:solidFill>
                <a:latin typeface="Calibri" pitchFamily="34" charset="0"/>
                <a:sym typeface="Wingdings" pitchFamily="2" charset="2"/>
              </a:rPr>
              <a:t>Angela Gerrit: Die Nanny-App</a:t>
            </a:r>
            <a:endParaRPr lang="de-DE" sz="2800" b="1" dirty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4F6D3-A252-4B9E-8273-197271C766B6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25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05.Bruno,die Petz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258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7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685800" y="1419622"/>
            <a:ext cx="7772400" cy="1102519"/>
          </a:xfrm>
        </p:spPr>
        <p:txBody>
          <a:bodyPr/>
          <a:lstStyle/>
          <a:p>
            <a:r>
              <a:rPr lang="de-DE" dirty="0"/>
              <a:t>Kleine Pause</a:t>
            </a: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>
          <a:xfrm>
            <a:off x="1371600" y="2522141"/>
            <a:ext cx="6584776" cy="23208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sz="2800" b="1" dirty="0">
                <a:solidFill>
                  <a:srgbClr val="0070C0"/>
                </a:solidFill>
              </a:rPr>
              <a:t>Wenn möglich, bringen Sie einen der folgenden Gegenstände mit aus der Pause:</a:t>
            </a:r>
          </a:p>
          <a:p>
            <a:pPr eaLnBrk="1" hangingPunct="1">
              <a:lnSpc>
                <a:spcPct val="80000"/>
              </a:lnSpc>
            </a:pPr>
            <a:r>
              <a:rPr lang="de-DE" sz="2800" b="1" dirty="0">
                <a:solidFill>
                  <a:srgbClr val="0070C0"/>
                </a:solidFill>
              </a:rPr>
              <a:t> </a:t>
            </a:r>
            <a:r>
              <a:rPr lang="de-DE" sz="2800" dirty="0">
                <a:solidFill>
                  <a:schemeClr val="tx1"/>
                </a:solidFill>
              </a:rPr>
              <a:t>Regenmacher, Vogelpfeifen, Alufolie, Backpapier, Klangfrosch, Plastiktüte</a:t>
            </a:r>
          </a:p>
          <a:p>
            <a:pPr eaLnBrk="1" hangingPunct="1">
              <a:lnSpc>
                <a:spcPct val="80000"/>
              </a:lnSpc>
            </a:pPr>
            <a:r>
              <a:rPr lang="de-DE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4F6D3-A252-4B9E-8273-197271C766B6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26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3329"/>
            <a:ext cx="1691640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685800" y="843558"/>
            <a:ext cx="7772400" cy="936052"/>
          </a:xfrm>
        </p:spPr>
        <p:txBody>
          <a:bodyPr/>
          <a:lstStyle/>
          <a:p>
            <a:r>
              <a:rPr lang="de-DE" sz="3600" b="1" dirty="0">
                <a:solidFill>
                  <a:srgbClr val="0070C0"/>
                </a:solidFill>
              </a:rPr>
              <a:t>Praxis</a:t>
            </a:r>
            <a:endParaRPr lang="de-DE" sz="3600" dirty="0">
              <a:solidFill>
                <a:srgbClr val="0070C0"/>
              </a:solidFill>
            </a:endParaRP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>
          <a:xfrm>
            <a:off x="1443608" y="1642396"/>
            <a:ext cx="6584776" cy="576116"/>
          </a:xfrm>
        </p:spPr>
        <p:txBody>
          <a:bodyPr/>
          <a:lstStyle/>
          <a:p>
            <a:pPr marL="342900" indent="-342900"/>
            <a:r>
              <a:rPr lang="de-DE" sz="2800" i="1" dirty="0">
                <a:solidFill>
                  <a:schemeClr val="tx1"/>
                </a:solidFill>
                <a:latin typeface="Calibri" pitchFamily="34" charset="0"/>
                <a:sym typeface="Wingdings" pitchFamily="2" charset="2"/>
              </a:rPr>
              <a:t>Wir machen unseren Wald selbst.</a:t>
            </a:r>
            <a:endParaRPr lang="de-DE" sz="2800" i="1" dirty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4F6D3-A252-4B9E-8273-197271C766B6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27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12746"/>
            <a:ext cx="1188968" cy="798838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87A324F-F63C-48CA-BCF0-1A3E016F1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2286030"/>
            <a:ext cx="4608512" cy="236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13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BF3B3D-97B0-44A8-8ABA-D65F48CA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H="1" flipV="1">
            <a:off x="755576" y="483518"/>
            <a:ext cx="6336704" cy="1436117"/>
          </a:xfrm>
        </p:spPr>
        <p:txBody>
          <a:bodyPr/>
          <a:lstStyle/>
          <a:p>
            <a:pPr algn="l"/>
            <a:r>
              <a:rPr lang="de-DE" sz="3200" b="1" dirty="0"/>
              <a:t>Tonaufnahmen machen </a:t>
            </a:r>
            <a:br>
              <a:rPr lang="de-DE" sz="3200" b="1" dirty="0"/>
            </a:br>
            <a:r>
              <a:rPr lang="de-DE" sz="3200" b="1" dirty="0"/>
              <a:t>und bearbeiten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2C2381-61C4-4C3D-A5A8-206EADE42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</a:rPr>
              <a:t>27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37A8C2E-487B-4D62-8955-394F03D5F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6005"/>
            <a:ext cx="2269552" cy="33940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DF198E6-E1BD-4836-A5ED-0AD985EDE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15" y="2396348"/>
            <a:ext cx="3679001" cy="226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95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685800" y="1059582"/>
            <a:ext cx="7772400" cy="1102519"/>
          </a:xfrm>
        </p:spPr>
        <p:txBody>
          <a:bodyPr/>
          <a:lstStyle/>
          <a:p>
            <a:r>
              <a:rPr lang="de-DE" dirty="0"/>
              <a:t>Gruppenarbeit</a:t>
            </a: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>
          <a:xfrm>
            <a:off x="1371600" y="1995686"/>
            <a:ext cx="6584776" cy="91370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sz="2800" b="1" dirty="0">
                <a:solidFill>
                  <a:srgbClr val="0070C0"/>
                </a:solidFill>
              </a:rPr>
              <a:t>Wie kann ich die Zuhörbildung in meiner Gruppe/Klasse/Schule etablieren? </a:t>
            </a:r>
          </a:p>
          <a:p>
            <a:pPr eaLnBrk="1" hangingPunct="1">
              <a:lnSpc>
                <a:spcPct val="80000"/>
              </a:lnSpc>
            </a:pPr>
            <a:r>
              <a:rPr lang="de-DE" sz="2800" b="1" dirty="0">
                <a:solidFill>
                  <a:srgbClr val="0070C0"/>
                </a:solidFill>
              </a:rPr>
              <a:t> </a:t>
            </a:r>
            <a:r>
              <a:rPr lang="de-DE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4F6D3-A252-4B9E-8273-197271C766B6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29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83518"/>
            <a:ext cx="1691640" cy="987552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907704" y="3219822"/>
            <a:ext cx="274818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n-lt"/>
              </a:rPr>
              <a:t>Ideen für den Einstieg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n-lt"/>
              </a:rPr>
              <a:t>Zeitrahmen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n-lt"/>
              </a:rPr>
              <a:t>Zielgruppe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n-lt"/>
              </a:rPr>
              <a:t>Setting/Räume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latin typeface="+mn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932040" y="3219822"/>
            <a:ext cx="29388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+mn-lt"/>
              </a:rPr>
              <a:t>Material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+mn-lt"/>
              </a:rPr>
              <a:t>Technikausstattung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+mn-lt"/>
              </a:rPr>
              <a:t>Elterninfo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+mn-lt"/>
              </a:rPr>
              <a:t>Kollegium/Schulleitung</a:t>
            </a:r>
          </a:p>
        </p:txBody>
      </p:sp>
    </p:spTree>
    <p:extLst>
      <p:ext uri="{BB962C8B-B14F-4D97-AF65-F5344CB8AC3E}">
        <p14:creationId xmlns:p14="http://schemas.microsoft.com/office/powerpoint/2010/main" val="2287951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 txBox="1">
            <a:spLocks/>
          </p:cNvSpPr>
          <p:nvPr/>
        </p:nvSpPr>
        <p:spPr bwMode="auto">
          <a:xfrm>
            <a:off x="1547813" y="1058863"/>
            <a:ext cx="571023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10000"/>
              </a:lnSpc>
            </a:pPr>
            <a:endParaRPr lang="de-DE" altLang="de-DE" b="1"/>
          </a:p>
        </p:txBody>
      </p:sp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3654425" y="2389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 b="1"/>
          </a:p>
        </p:txBody>
      </p:sp>
      <p:pic>
        <p:nvPicPr>
          <p:cNvPr id="18435" name="Picture 9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923928" y="1203325"/>
            <a:ext cx="4680322" cy="3394075"/>
          </a:xfrm>
        </p:spPr>
      </p:pic>
      <p:sp>
        <p:nvSpPr>
          <p:cNvPr id="18436" name="Rectangle 7"/>
          <p:cNvSpPr>
            <a:spLocks noGrp="1"/>
          </p:cNvSpPr>
          <p:nvPr>
            <p:ph type="title" idx="4294967295"/>
          </p:nvPr>
        </p:nvSpPr>
        <p:spPr>
          <a:xfrm>
            <a:off x="827584" y="1995686"/>
            <a:ext cx="3096344" cy="1800200"/>
          </a:xfrm>
        </p:spPr>
        <p:txBody>
          <a:bodyPr/>
          <a:lstStyle/>
          <a:p>
            <a:pPr eaLnBrk="1" hangingPunct="1"/>
            <a:r>
              <a:rPr lang="de-DE" altLang="de-DE" sz="3200" dirty="0"/>
              <a:t>Ohrenmassage </a:t>
            </a:r>
            <a:br>
              <a:rPr lang="de-DE" altLang="de-DE" sz="3200" dirty="0"/>
            </a:br>
            <a:r>
              <a:rPr lang="de-DE" altLang="de-DE" sz="3200" dirty="0"/>
              <a:t>&amp; </a:t>
            </a:r>
            <a:br>
              <a:rPr lang="de-DE" altLang="de-DE" sz="3200" dirty="0"/>
            </a:br>
            <a:r>
              <a:rPr lang="de-DE" altLang="de-DE" sz="3200" dirty="0"/>
              <a:t>Hörmeditation</a:t>
            </a:r>
            <a:br>
              <a:rPr lang="de-DE" altLang="de-DE" sz="3200" dirty="0"/>
            </a:br>
            <a:r>
              <a:rPr lang="de-DE" altLang="de-DE" sz="3200" dirty="0"/>
              <a:t>	</a:t>
            </a:r>
            <a:endParaRPr lang="de-DE" sz="4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6D1C-B484-495C-8B32-BBF30E56BB01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/>
        </p:nvSpPr>
        <p:spPr>
          <a:xfrm>
            <a:off x="6553200" y="4818063"/>
            <a:ext cx="2133600" cy="274637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68610" name="Text Box 5"/>
          <p:cNvSpPr txBox="1">
            <a:spLocks noChangeArrowheads="1"/>
          </p:cNvSpPr>
          <p:nvPr/>
        </p:nvSpPr>
        <p:spPr bwMode="auto">
          <a:xfrm>
            <a:off x="1980976" y="2716213"/>
            <a:ext cx="49672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4000" dirty="0">
                <a:latin typeface="+mn-lt"/>
              </a:rPr>
              <a:t>Feedbackrunde</a:t>
            </a: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2771775" y="1863725"/>
            <a:ext cx="3600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4000" dirty="0">
                <a:latin typeface="+mn-lt"/>
              </a:rPr>
              <a:t>Fragerunde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DD8254-9F69-4265-8750-44225E592A86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558" y="987574"/>
            <a:ext cx="1694835" cy="98763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el 1"/>
          <p:cNvSpPr txBox="1">
            <a:spLocks/>
          </p:cNvSpPr>
          <p:nvPr/>
        </p:nvSpPr>
        <p:spPr bwMode="auto">
          <a:xfrm>
            <a:off x="1763713" y="2578596"/>
            <a:ext cx="571023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ctr"/>
          <a:lstStyle/>
          <a:p>
            <a:endParaRPr lang="de-DE" altLang="de-DE" sz="2800" b="1" dirty="0">
              <a:solidFill>
                <a:srgbClr val="3366FF"/>
              </a:solidFill>
              <a:latin typeface="Calibri" pitchFamily="34" charset="0"/>
              <a:ea typeface="MS PGothic" pitchFamily="34" charset="-128"/>
            </a:endParaRPr>
          </a:p>
          <a:p>
            <a:r>
              <a:rPr lang="de-DE" altLang="de-DE" sz="2800" b="1" dirty="0">
                <a:solidFill>
                  <a:srgbClr val="0070C0"/>
                </a:solidFill>
                <a:latin typeface="Calibri" pitchFamily="34" charset="0"/>
                <a:ea typeface="MS PGothic" pitchFamily="34" charset="-128"/>
              </a:rPr>
              <a:t>Schön, dass Sie heute dabei waren!</a:t>
            </a:r>
          </a:p>
          <a:p>
            <a:endParaRPr lang="de-DE" altLang="de-DE" sz="2800" dirty="0">
              <a:latin typeface="Calibri" pitchFamily="34" charset="0"/>
              <a:ea typeface="MS PGothic" pitchFamily="34" charset="-128"/>
            </a:endParaRPr>
          </a:p>
          <a:p>
            <a:r>
              <a:rPr lang="de-DE" altLang="de-DE" sz="2800" dirty="0">
                <a:latin typeface="Calibri"/>
                <a:ea typeface="MS PGothic"/>
                <a:cs typeface="Arial"/>
              </a:rPr>
              <a:t>Fürs Zuhören und Mitmachen bedankt sich:</a:t>
            </a:r>
            <a:br>
              <a:rPr lang="de-DE" altLang="de-DE" sz="2800" dirty="0">
                <a:latin typeface="Calibri"/>
                <a:ea typeface="MS PGothic"/>
                <a:cs typeface="Arial"/>
              </a:rPr>
            </a:br>
            <a:r>
              <a:rPr lang="de-DE" altLang="de-DE" sz="2800" dirty="0">
                <a:highlight>
                  <a:srgbClr val="FFFF00"/>
                </a:highlight>
                <a:latin typeface="Calibri"/>
                <a:ea typeface="MS PGothic"/>
                <a:cs typeface="Arial"/>
              </a:rPr>
              <a:t>XXX</a:t>
            </a:r>
            <a:endParaRPr lang="de-DE" altLang="de-DE" sz="2800" i="1" dirty="0">
              <a:highlight>
                <a:srgbClr val="FFFF00"/>
              </a:highlight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8FC83-D8AF-4991-93DB-5A9B1AA094A6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540000"/>
            <a:ext cx="1944000" cy="1296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el 1"/>
          <p:cNvSpPr txBox="1">
            <a:spLocks/>
          </p:cNvSpPr>
          <p:nvPr/>
        </p:nvSpPr>
        <p:spPr bwMode="auto">
          <a:xfrm>
            <a:off x="1763713" y="2578596"/>
            <a:ext cx="571023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ctr"/>
          <a:lstStyle/>
          <a:p>
            <a:endParaRPr lang="de-DE" altLang="de-DE" sz="2800" b="1" dirty="0">
              <a:solidFill>
                <a:srgbClr val="3366FF"/>
              </a:solidFill>
              <a:latin typeface="Calibri" pitchFamily="34" charset="0"/>
              <a:ea typeface="MS PGothic" pitchFamily="34" charset="-128"/>
            </a:endParaRPr>
          </a:p>
          <a:p>
            <a:r>
              <a:rPr lang="de-DE" altLang="de-DE" sz="2800" b="1" dirty="0">
                <a:solidFill>
                  <a:srgbClr val="0070C0"/>
                </a:solidFill>
                <a:latin typeface="Calibri"/>
                <a:ea typeface="MS PGothic"/>
                <a:cs typeface="Arial"/>
              </a:rPr>
              <a:t>Hier folgen Folien, die frei für weitere Elemente benutzt werden können.</a:t>
            </a:r>
            <a:endParaRPr lang="de-DE" altLang="de-DE" sz="2800" dirty="0">
              <a:highlight>
                <a:srgbClr val="FFFF00"/>
              </a:highlight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8FC83-D8AF-4991-93DB-5A9B1AA094A6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32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540000"/>
            <a:ext cx="1944000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80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904056" y="3507854"/>
            <a:ext cx="7772400" cy="1224136"/>
          </a:xfrm>
        </p:spPr>
        <p:txBody>
          <a:bodyPr/>
          <a:lstStyle/>
          <a:p>
            <a:r>
              <a:rPr lang="de-DE" sz="3200" b="1" dirty="0">
                <a:solidFill>
                  <a:srgbClr val="0070C0"/>
                </a:solidFill>
                <a:hlinkClick r:id="rId3"/>
              </a:rPr>
              <a:t>https://zumpad.de/p/olivenmarmelade17</a:t>
            </a:r>
            <a:r>
              <a:rPr lang="de-DE" sz="32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4F6D3-A252-4B9E-8273-197271C766B6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33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36090"/>
            <a:ext cx="3744416" cy="251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01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CFFFF-91F3-4BFC-8506-EC29C156CE27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34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7" name="Für Kinder erklärt_ Wie arbeitet ein Geräuschemacher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87574"/>
            <a:ext cx="6948264" cy="415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4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CFFFF-91F3-4BFC-8506-EC29C156CE27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35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1635646"/>
            <a:ext cx="1694835" cy="987638"/>
          </a:xfrm>
          <a:prstGeom prst="rect">
            <a:avLst/>
          </a:prstGeom>
        </p:spPr>
      </p:pic>
      <p:pic>
        <p:nvPicPr>
          <p:cNvPr id="3" name="Podcast Lagerfeuer - Klangexperi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9317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2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/>
        </p:nvSpPr>
        <p:spPr>
          <a:xfrm>
            <a:off x="6553200" y="4818063"/>
            <a:ext cx="2133600" cy="274637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987575"/>
            <a:ext cx="7772400" cy="1015664"/>
          </a:xfrm>
        </p:spPr>
        <p:txBody>
          <a:bodyPr/>
          <a:lstStyle/>
          <a:p>
            <a:r>
              <a:rPr lang="de-DE" sz="4000" dirty="0">
                <a:solidFill>
                  <a:srgbClr val="0070C0"/>
                </a:solidFill>
              </a:rPr>
              <a:t>Die </a:t>
            </a:r>
            <a:r>
              <a:rPr lang="de-DE" sz="4000" dirty="0" err="1">
                <a:solidFill>
                  <a:srgbClr val="0070C0"/>
                </a:solidFill>
              </a:rPr>
              <a:t>KlangOasen</a:t>
            </a:r>
            <a:endParaRPr lang="de-DE" sz="4000" dirty="0">
              <a:solidFill>
                <a:srgbClr val="0070C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FF890-13DF-47CF-BBD9-3AC4B4DA5081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36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475656" y="2093823"/>
            <a:ext cx="669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+mn-lt"/>
              </a:rPr>
              <a:t>Was hören Sie hier? </a:t>
            </a:r>
          </a:p>
          <a:p>
            <a:pPr algn="ctr"/>
            <a:r>
              <a:rPr lang="de-DE" sz="3200" dirty="0">
                <a:latin typeface="+mn-lt"/>
              </a:rPr>
              <a:t>Welche Farben und Formen sehen Sie? </a:t>
            </a:r>
          </a:p>
          <a:p>
            <a:pPr algn="ctr"/>
            <a:endParaRPr lang="de-DE" sz="3200" dirty="0">
              <a:latin typeface="+mn-lt"/>
            </a:endParaRPr>
          </a:p>
        </p:txBody>
      </p:sp>
      <p:pic>
        <p:nvPicPr>
          <p:cNvPr id="5" name="07 - Track 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402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0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 txBox="1">
            <a:spLocks noChangeArrowheads="1"/>
          </p:cNvSpPr>
          <p:nvPr/>
        </p:nvSpPr>
        <p:spPr bwMode="auto">
          <a:xfrm>
            <a:off x="971600" y="1131590"/>
            <a:ext cx="5040560" cy="382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9900"/>
              </a:buClr>
              <a:buFont typeface="Wingdings" panose="05000000000000000000" pitchFamily="2" charset="2"/>
              <a:defRPr sz="2400">
                <a:solidFill>
                  <a:srgbClr val="006C30"/>
                </a:solidFill>
                <a:latin typeface="LMU CompatilFact" pitchFamily="2" charset="0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anose="02020603050405020304" pitchFamily="18" charset="0"/>
              <a:buChar char="•"/>
              <a:defRPr sz="1600">
                <a:solidFill>
                  <a:srgbClr val="006C30"/>
                </a:solidFill>
                <a:latin typeface="LMU CompatilFact" pitchFamily="2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LMU CompatilFact" pitchFamily="2" charset="0"/>
              <a:buChar char="–"/>
              <a:defRPr sz="1600">
                <a:solidFill>
                  <a:srgbClr val="006C30"/>
                </a:solidFill>
                <a:latin typeface="LMU CompatilFact" pitchFamily="2" charset="0"/>
              </a:defRPr>
            </a:lvl3pPr>
            <a:lvl4pPr marL="15621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LMU CompatilFact" pitchFamily="2" charset="0"/>
              </a:defRPr>
            </a:lvl4pPr>
            <a:lvl5pPr marL="19812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LMU CompatilFact" pitchFamily="2" charset="0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9pPr>
          </a:lstStyle>
          <a:p>
            <a:endParaRPr lang="de-DE" altLang="de-DE" sz="1400" dirty="0">
              <a:solidFill>
                <a:srgbClr val="0070C0"/>
              </a:solidFill>
              <a:latin typeface="+mn-lt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chemeClr val="tx1"/>
                </a:solidFill>
                <a:latin typeface="+mn-lt"/>
              </a:rPr>
              <a:t>„</a:t>
            </a:r>
            <a:r>
              <a:rPr lang="de-DE" altLang="de-DE" sz="1400" b="1" dirty="0">
                <a:solidFill>
                  <a:schemeClr val="tx1"/>
                </a:solidFill>
                <a:latin typeface="+mn-lt"/>
              </a:rPr>
              <a:t>kommunikative Verarbeitung von Medienangeboten in sozialen Gruppen</a:t>
            </a:r>
            <a:r>
              <a:rPr lang="de-DE" altLang="de-DE" sz="1400" dirty="0">
                <a:solidFill>
                  <a:schemeClr val="tx1"/>
                </a:solidFill>
                <a:latin typeface="+mn-lt"/>
              </a:rPr>
              <a:t>" (</a:t>
            </a:r>
            <a:r>
              <a:rPr lang="de-DE" altLang="de-DE" sz="1400" dirty="0" err="1">
                <a:solidFill>
                  <a:schemeClr val="tx1"/>
                </a:solidFill>
                <a:latin typeface="+mn-lt"/>
              </a:rPr>
              <a:t>Kepser</a:t>
            </a:r>
            <a:r>
              <a:rPr lang="de-DE" altLang="de-DE" sz="1400" dirty="0">
                <a:solidFill>
                  <a:schemeClr val="tx1"/>
                </a:solidFill>
                <a:latin typeface="+mn-lt"/>
              </a:rPr>
              <a:t>/Abraham 2016, S. 120) → Austausch mit Anderen über einen Text/Hörstück/Film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chemeClr val="tx1"/>
                </a:solidFill>
                <a:latin typeface="+mn-lt"/>
              </a:rPr>
              <a:t>„Erst über die Anschlusskommunikation wird die Verbindung zwischen </a:t>
            </a:r>
            <a:r>
              <a:rPr lang="de-DE" altLang="de-DE" sz="1400" b="1" dirty="0">
                <a:solidFill>
                  <a:schemeClr val="tx1"/>
                </a:solidFill>
                <a:latin typeface="+mn-lt"/>
              </a:rPr>
              <a:t>individueller</a:t>
            </a:r>
            <a:r>
              <a:rPr lang="de-DE" altLang="de-DE" sz="1400" dirty="0">
                <a:solidFill>
                  <a:schemeClr val="tx1"/>
                </a:solidFill>
                <a:latin typeface="+mn-lt"/>
              </a:rPr>
              <a:t> Lektüre und Lesekultur sowie der </a:t>
            </a:r>
            <a:r>
              <a:rPr lang="de-DE" altLang="de-DE" sz="1400" b="1" dirty="0">
                <a:solidFill>
                  <a:schemeClr val="tx1"/>
                </a:solidFill>
                <a:latin typeface="+mn-lt"/>
              </a:rPr>
              <a:t>Teilhabe</a:t>
            </a:r>
            <a:r>
              <a:rPr lang="de-DE" altLang="de-DE" sz="1400" dirty="0">
                <a:solidFill>
                  <a:schemeClr val="tx1"/>
                </a:solidFill>
                <a:latin typeface="+mn-lt"/>
              </a:rPr>
              <a:t> der Leserinnen und Leser am kulturellen und gesellschaftlichen Leben hergestellt." (Hurrelmann 2002, S. 13)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chemeClr val="tx1"/>
                </a:solidFill>
                <a:latin typeface="+mn-lt"/>
              </a:rPr>
              <a:t>Erwerb eines </a:t>
            </a:r>
            <a:r>
              <a:rPr lang="de-DE" altLang="de-DE" sz="1400" b="1" dirty="0">
                <a:solidFill>
                  <a:schemeClr val="tx1"/>
                </a:solidFill>
                <a:latin typeface="+mn-lt"/>
              </a:rPr>
              <a:t>Dialogmusters</a:t>
            </a:r>
            <a:r>
              <a:rPr lang="de-DE" altLang="de-DE" sz="1400" dirty="0">
                <a:solidFill>
                  <a:schemeClr val="tx1"/>
                </a:solidFill>
                <a:latin typeface="+mn-lt"/>
              </a:rPr>
              <a:t> (Hurrelmann ebd.)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chemeClr val="tx1"/>
                </a:solidFill>
                <a:latin typeface="+mn-lt"/>
              </a:rPr>
              <a:t>Unterscheidung in Gespräche, die der Persönlichkeitsbildung, dem Genusserlebnis oder dem Verstehen von literarischen Texten dienen (vgl. Sutter 2006, S. 95-97)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DE" altLang="de-DE" sz="1400" dirty="0">
                <a:solidFill>
                  <a:schemeClr val="tx1"/>
                </a:solidFill>
                <a:latin typeface="+mn-lt"/>
              </a:rPr>
              <a:t>Übertragbar auf das Zuhören: </a:t>
            </a:r>
            <a:r>
              <a:rPr lang="de-DE" altLang="de-DE" sz="1400" dirty="0" err="1">
                <a:solidFill>
                  <a:schemeClr val="tx1"/>
                </a:solidFill>
                <a:latin typeface="+mn-lt"/>
              </a:rPr>
              <a:t>Mehrebenenmodell</a:t>
            </a:r>
            <a:r>
              <a:rPr lang="de-DE" altLang="de-DE" sz="1400" dirty="0">
                <a:solidFill>
                  <a:schemeClr val="tx1"/>
                </a:solidFill>
                <a:latin typeface="+mn-lt"/>
              </a:rPr>
              <a:t> des Lesens (Rosebrock/Nix 2014, S. 15)   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1563638"/>
            <a:ext cx="2745104" cy="2392209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>
          <a:xfrm flipV="1">
            <a:off x="5907510" y="4045857"/>
            <a:ext cx="1011474" cy="254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755576" y="483518"/>
            <a:ext cx="56793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>
                <a:solidFill>
                  <a:srgbClr val="0070C0"/>
                </a:solidFill>
                <a:latin typeface="+mn-lt"/>
              </a:rPr>
              <a:t>Anschlusskommunikation</a:t>
            </a:r>
            <a:endParaRPr lang="de-DE" sz="4000" dirty="0">
              <a:latin typeface="+mn-lt"/>
            </a:endParaRPr>
          </a:p>
        </p:txBody>
      </p:sp>
      <p:sp>
        <p:nvSpPr>
          <p:cNvPr id="6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413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779662"/>
            <a:ext cx="2177612" cy="1451741"/>
          </a:xfrm>
          <a:prstGeom prst="round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sp>
        <p:nvSpPr>
          <p:cNvPr id="11" name="Textfeld 3"/>
          <p:cNvSpPr txBox="1">
            <a:spLocks noChangeArrowheads="1"/>
          </p:cNvSpPr>
          <p:nvPr/>
        </p:nvSpPr>
        <p:spPr bwMode="auto">
          <a:xfrm>
            <a:off x="6300192" y="3147814"/>
            <a:ext cx="2178802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Font typeface="Wingdings" panose="05000000000000000000" pitchFamily="2" charset="2"/>
              <a:defRPr sz="2400">
                <a:solidFill>
                  <a:srgbClr val="006C30"/>
                </a:solidFill>
                <a:latin typeface="LMU CompatilFact" pitchFamily="2" charset="0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anose="02020603050405020304" pitchFamily="18" charset="0"/>
              <a:buChar char="•"/>
              <a:defRPr sz="1600">
                <a:solidFill>
                  <a:srgbClr val="006C30"/>
                </a:solidFill>
                <a:latin typeface="LMU CompatilFact" pitchFamily="2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LMU CompatilFact" pitchFamily="2" charset="0"/>
              <a:buChar char="–"/>
              <a:defRPr sz="1600">
                <a:solidFill>
                  <a:srgbClr val="006C30"/>
                </a:solidFill>
                <a:latin typeface="LMU CompatilFact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LMU CompatilFact" pitchFamily="2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200" b="1" dirty="0">
                <a:solidFill>
                  <a:schemeClr val="accent1">
                    <a:lumMod val="75000"/>
                  </a:schemeClr>
                </a:solidFill>
              </a:rPr>
              <a:t>Maskottchen der Hörclubs: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200" b="1" dirty="0">
                <a:solidFill>
                  <a:schemeClr val="accent1">
                    <a:lumMod val="75000"/>
                  </a:schemeClr>
                </a:solidFill>
              </a:rPr>
              <a:t>die Schallwelle </a:t>
            </a:r>
            <a:r>
              <a:rPr lang="de-DE" altLang="de-DE" sz="1200" b="1" dirty="0" err="1">
                <a:solidFill>
                  <a:schemeClr val="accent1">
                    <a:lumMod val="75000"/>
                  </a:schemeClr>
                </a:solidFill>
              </a:rPr>
              <a:t>Sono</a:t>
            </a:r>
            <a:endParaRPr lang="de-DE" altLang="de-DE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z="1050" dirty="0">
              <a:solidFill>
                <a:schemeClr val="tx1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980344" y="1563638"/>
            <a:ext cx="515710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600" dirty="0">
                <a:latin typeface="+mn-lt"/>
              </a:rPr>
              <a:t>besteht seit 2002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600" dirty="0">
                <a:latin typeface="+mn-lt"/>
              </a:rPr>
              <a:t>bundesweit rund 5.000 Hörclubs initiiert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600" dirty="0">
                <a:latin typeface="+mn-lt"/>
              </a:rPr>
              <a:t>Konzept: </a:t>
            </a:r>
            <a:br>
              <a:rPr lang="de-DE" altLang="de-DE" sz="1600" dirty="0">
                <a:latin typeface="+mn-lt"/>
              </a:rPr>
            </a:br>
            <a:r>
              <a:rPr lang="de-DE" altLang="de-DE" sz="1600" dirty="0">
                <a:latin typeface="+mn-lt"/>
              </a:rPr>
              <a:t>spielerische Zuhörbildung mit pädagogischen Methoden und Materialien zur Sensibilisierung der auditiven Wahrnehmung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600" dirty="0">
                <a:latin typeface="+mn-lt"/>
              </a:rPr>
              <a:t>lust- nicht leistungsorientierte Beschäftigung mit Hören und Zuhören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600" dirty="0">
                <a:latin typeface="+mn-lt"/>
              </a:rPr>
              <a:t>Ziel: Zuhörkompetenz, Sprechfreude, Medienkompetenz, soziales Miteinander fördern = für eine zuhörfreundliche Schule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600" dirty="0">
                <a:latin typeface="+mn-lt"/>
              </a:rPr>
              <a:t>Entwicklung durch Stiftung Zuhören gemeinsam mit Wissenschaftler*innen und </a:t>
            </a:r>
            <a:r>
              <a:rPr lang="de-DE" altLang="de-DE" sz="1600" dirty="0" err="1">
                <a:latin typeface="+mn-lt"/>
              </a:rPr>
              <a:t>Pädagog</a:t>
            </a:r>
            <a:r>
              <a:rPr lang="de-DE" altLang="de-DE" sz="1600" dirty="0">
                <a:latin typeface="+mn-lt"/>
              </a:rPr>
              <a:t>*innen 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55576" y="475966"/>
            <a:ext cx="5974432" cy="101566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de-DE" sz="3200" dirty="0">
                <a:solidFill>
                  <a:srgbClr val="0070C0"/>
                </a:solidFill>
              </a:rPr>
              <a:t>Programm zur Zuhörbildung:</a:t>
            </a:r>
          </a:p>
          <a:p>
            <a:pPr algn="l"/>
            <a:r>
              <a:rPr lang="de-DE" sz="3200" dirty="0">
                <a:solidFill>
                  <a:srgbClr val="0070C0"/>
                </a:solidFill>
              </a:rPr>
              <a:t>Die Hörclubs</a:t>
            </a:r>
          </a:p>
        </p:txBody>
      </p:sp>
      <p:sp>
        <p:nvSpPr>
          <p:cNvPr id="6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/>
          <a:lstStyle/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85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>
          <a:xfrm>
            <a:off x="1187624" y="2571750"/>
            <a:ext cx="6984776" cy="1314450"/>
          </a:xfrm>
        </p:spPr>
        <p:txBody>
          <a:bodyPr/>
          <a:lstStyle/>
          <a:p>
            <a:r>
              <a:rPr lang="de-DE" dirty="0">
                <a:solidFill>
                  <a:srgbClr val="0070C0"/>
                </a:solidFill>
              </a:rPr>
              <a:t>Wir schenken uns einen schönen Klang!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CFFFF-91F3-4BFC-8506-EC29C156CE27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4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248139"/>
            <a:ext cx="1985417" cy="13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22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 noGrp="1"/>
          </p:cNvSpPr>
          <p:nvPr/>
        </p:nvSpPr>
        <p:spPr>
          <a:xfrm>
            <a:off x="6553200" y="4818063"/>
            <a:ext cx="2133600" cy="274637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2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987575"/>
            <a:ext cx="7772400" cy="1015664"/>
          </a:xfrm>
        </p:spPr>
        <p:txBody>
          <a:bodyPr/>
          <a:lstStyle/>
          <a:p>
            <a:r>
              <a:rPr lang="de-DE" sz="4000" dirty="0">
                <a:solidFill>
                  <a:srgbClr val="0070C0"/>
                </a:solidFill>
              </a:rPr>
              <a:t>Die </a:t>
            </a:r>
            <a:r>
              <a:rPr lang="de-DE" sz="4000" dirty="0" err="1">
                <a:solidFill>
                  <a:srgbClr val="0070C0"/>
                </a:solidFill>
              </a:rPr>
              <a:t>KlangOasen</a:t>
            </a:r>
            <a:endParaRPr lang="de-DE" sz="4000" dirty="0">
              <a:solidFill>
                <a:srgbClr val="0070C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FF890-13DF-47CF-BBD9-3AC4B4DA5081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699792" y="2093823"/>
            <a:ext cx="36724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+mn-lt"/>
              </a:rPr>
              <a:t>Was hören Sie hier? </a:t>
            </a:r>
          </a:p>
          <a:p>
            <a:pPr algn="ctr"/>
            <a:r>
              <a:rPr lang="de-DE" sz="3200" dirty="0">
                <a:latin typeface="+mn-lt"/>
              </a:rPr>
              <a:t>Was das wohl ist? </a:t>
            </a:r>
          </a:p>
          <a:p>
            <a:pPr algn="ctr"/>
            <a:r>
              <a:rPr lang="de-DE" sz="3200" dirty="0">
                <a:latin typeface="+mn-lt"/>
              </a:rPr>
              <a:t>Wo ist das? </a:t>
            </a:r>
          </a:p>
          <a:p>
            <a:pPr algn="ctr"/>
            <a:r>
              <a:rPr lang="de-DE" sz="3200" dirty="0">
                <a:latin typeface="+mn-lt"/>
              </a:rPr>
              <a:t>Warum?</a:t>
            </a:r>
          </a:p>
        </p:txBody>
      </p:sp>
      <p:pic>
        <p:nvPicPr>
          <p:cNvPr id="8" name="Oropendol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2571750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2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25C3FC5-0A3E-46DD-88F1-8E686EAB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F212E9-16F0-4296-B868-241D6DEF1224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026" name="Picture 2" descr="Montezuma Oropendola">
            <a:extLst>
              <a:ext uri="{FF2B5EF4-FFF2-40B4-BE49-F238E27FC236}">
                <a16:creationId xmlns:a16="http://schemas.microsoft.com/office/drawing/2014/main" id="{BFA1A1CF-9650-49E9-B9BC-2B3715CA1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7614"/>
            <a:ext cx="5256584" cy="317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755694" y="483518"/>
            <a:ext cx="3528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>
                <a:solidFill>
                  <a:srgbClr val="0070C0"/>
                </a:solidFill>
                <a:latin typeface="+mn-lt"/>
              </a:rPr>
              <a:t>Der </a:t>
            </a:r>
            <a:r>
              <a:rPr lang="de-DE" sz="4000" dirty="0" err="1">
                <a:solidFill>
                  <a:srgbClr val="0070C0"/>
                </a:solidFill>
                <a:latin typeface="+mn-lt"/>
              </a:rPr>
              <a:t>Oropendola</a:t>
            </a:r>
            <a:endParaRPr lang="de-DE" sz="4000" dirty="0"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300192" y="2298234"/>
            <a:ext cx="23866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>
                <a:latin typeface="+mn-lt"/>
              </a:rPr>
              <a:t>KlangOasen</a:t>
            </a:r>
            <a:r>
              <a:rPr lang="de-DE" sz="3200" dirty="0">
                <a:latin typeface="+mn-lt"/>
              </a:rPr>
              <a:t> </a:t>
            </a:r>
          </a:p>
          <a:p>
            <a:pPr algn="ctr"/>
            <a:r>
              <a:rPr lang="de-DE" sz="3200" dirty="0">
                <a:latin typeface="+mn-lt"/>
              </a:rPr>
              <a:t>CD 1 Track 1</a:t>
            </a:r>
          </a:p>
          <a:p>
            <a:pPr algn="ctr"/>
            <a:endParaRPr lang="de-DE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3516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ABF7D-9A7E-4ECC-AB1A-A5F89EDECAE4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7</a:t>
            </a:fld>
            <a:endParaRPr lang="de-DE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m 3"/>
          <p:cNvGraphicFramePr/>
          <p:nvPr/>
        </p:nvGraphicFramePr>
        <p:xfrm>
          <a:off x="755576" y="1347614"/>
          <a:ext cx="7128792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2257315" y="483518"/>
            <a:ext cx="4114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+mn-lt"/>
              </a:rPr>
              <a:t>Funktionen des </a:t>
            </a:r>
            <a:r>
              <a:rPr lang="de-DE" sz="2400" dirty="0" err="1">
                <a:latin typeface="+mn-lt"/>
              </a:rPr>
              <a:t>Hörsinns</a:t>
            </a:r>
            <a:endParaRPr lang="de-DE" sz="2400" dirty="0">
              <a:latin typeface="+mn-lt"/>
            </a:endParaRPr>
          </a:p>
          <a:p>
            <a:pPr algn="ctr"/>
            <a:r>
              <a:rPr lang="de-DE" sz="2400" dirty="0">
                <a:latin typeface="+mn-lt"/>
              </a:rPr>
              <a:t>Woran ist das Hören beteiligt?</a:t>
            </a:r>
          </a:p>
        </p:txBody>
      </p:sp>
    </p:spTree>
    <p:extLst>
      <p:ext uri="{BB962C8B-B14F-4D97-AF65-F5344CB8AC3E}">
        <p14:creationId xmlns:p14="http://schemas.microsoft.com/office/powerpoint/2010/main" val="1835516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 txBox="1">
            <a:spLocks noChangeArrowheads="1"/>
          </p:cNvSpPr>
          <p:nvPr/>
        </p:nvSpPr>
        <p:spPr bwMode="auto">
          <a:xfrm>
            <a:off x="971600" y="1275606"/>
            <a:ext cx="7056784" cy="382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9900"/>
              </a:buClr>
              <a:buFont typeface="Wingdings" panose="05000000000000000000" pitchFamily="2" charset="2"/>
              <a:defRPr sz="2400">
                <a:solidFill>
                  <a:srgbClr val="006C30"/>
                </a:solidFill>
                <a:latin typeface="LMU CompatilFact" pitchFamily="2" charset="0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anose="02020603050405020304" pitchFamily="18" charset="0"/>
              <a:buChar char="•"/>
              <a:defRPr sz="1600">
                <a:solidFill>
                  <a:srgbClr val="006C30"/>
                </a:solidFill>
                <a:latin typeface="LMU CompatilFact" pitchFamily="2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LMU CompatilFact" pitchFamily="2" charset="0"/>
              <a:buChar char="–"/>
              <a:defRPr sz="1600">
                <a:solidFill>
                  <a:srgbClr val="006C30"/>
                </a:solidFill>
                <a:latin typeface="LMU CompatilFact" pitchFamily="2" charset="0"/>
              </a:defRPr>
            </a:lvl3pPr>
            <a:lvl4pPr marL="15621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LMU CompatilFact" pitchFamily="2" charset="0"/>
              </a:defRPr>
            </a:lvl4pPr>
            <a:lvl5pPr marL="19812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LMU CompatilFact" pitchFamily="2" charset="0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9pPr>
          </a:lstStyle>
          <a:p>
            <a:endParaRPr lang="de-DE" altLang="de-DE" sz="135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DE" altLang="de-DE" sz="1600" dirty="0">
                <a:solidFill>
                  <a:srgbClr val="C00000"/>
                </a:solidFill>
                <a:latin typeface="+mn-lt"/>
              </a:rPr>
              <a:t>spielerisch</a:t>
            </a:r>
            <a:r>
              <a:rPr lang="de-DE" altLang="de-DE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mit pädagogischen Methoden und Materialien die auditive Wahrnehmung bilden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DE" altLang="de-DE" sz="1600" dirty="0">
                <a:solidFill>
                  <a:srgbClr val="C00000"/>
                </a:solidFill>
                <a:latin typeface="+mn-lt"/>
              </a:rPr>
              <a:t>Sensibilisierung</a:t>
            </a:r>
            <a:r>
              <a:rPr lang="de-DE" altLang="de-DE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für Klänge, Lärm, Stille, Geräusche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DE" altLang="de-DE" sz="1600" dirty="0">
                <a:solidFill>
                  <a:srgbClr val="C00000"/>
                </a:solidFill>
                <a:latin typeface="+mn-lt"/>
              </a:rPr>
              <a:t>Achtsamkeit</a:t>
            </a:r>
            <a:r>
              <a:rPr lang="de-DE" altLang="de-DE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für eigene Bedürfnisse und die anderer Menschen </a:t>
            </a:r>
            <a:br>
              <a:rPr lang="de-DE" altLang="de-DE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de-DE" altLang="de-DE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entwickeln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DE" altLang="de-DE" sz="1600" dirty="0">
                <a:solidFill>
                  <a:srgbClr val="C00000"/>
                </a:solidFill>
                <a:latin typeface="+mn-lt"/>
              </a:rPr>
              <a:t>Anregung zum Sprechen</a:t>
            </a:r>
            <a:r>
              <a:rPr lang="de-DE" altLang="de-DE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: Erweiterung des Wortschatzes und der Grammatikkenntnisse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DE" altLang="de-DE" sz="1600" dirty="0">
                <a:solidFill>
                  <a:srgbClr val="C00000"/>
                </a:solidFill>
                <a:latin typeface="+mn-lt"/>
              </a:rPr>
              <a:t>Soziales Miteinander </a:t>
            </a:r>
            <a:r>
              <a:rPr lang="de-DE" altLang="de-DE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entwickeln: „Ich höre dir zu!“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DE" altLang="de-DE" sz="1600" dirty="0">
                <a:solidFill>
                  <a:srgbClr val="C00000"/>
                </a:solidFill>
                <a:latin typeface="+mn-lt"/>
              </a:rPr>
              <a:t>Medienkompetenz</a:t>
            </a:r>
            <a:r>
              <a:rPr lang="de-DE" altLang="de-DE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erwerben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DE" altLang="de-DE" sz="1600" dirty="0">
                <a:solidFill>
                  <a:srgbClr val="C00000"/>
                </a:solidFill>
                <a:latin typeface="+mn-lt"/>
              </a:rPr>
              <a:t>Freude</a:t>
            </a:r>
            <a:r>
              <a:rPr lang="de-DE" altLang="de-DE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am Zuhören und Erzählen wecken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DE" altLang="de-DE" sz="1600" dirty="0">
                <a:solidFill>
                  <a:srgbClr val="C00000"/>
                </a:solidFill>
                <a:latin typeface="+mn-lt"/>
              </a:rPr>
              <a:t>Aufmerksamkeit und Konzentration</a:t>
            </a:r>
            <a:r>
              <a:rPr lang="de-DE" altLang="de-DE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steigern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DE" altLang="de-DE" sz="1600" dirty="0">
                <a:solidFill>
                  <a:srgbClr val="C00000"/>
                </a:solidFill>
                <a:latin typeface="+mn-lt"/>
              </a:rPr>
              <a:t>Gespür für Qualität </a:t>
            </a:r>
            <a:r>
              <a:rPr lang="de-DE" altLang="de-DE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fördern</a:t>
            </a:r>
          </a:p>
          <a:p>
            <a:endParaRPr lang="de-DE" altLang="de-DE" sz="1800" dirty="0"/>
          </a:p>
          <a:p>
            <a:endParaRPr lang="de-DE" altLang="de-DE" sz="18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887" y="1351546"/>
            <a:ext cx="1574993" cy="104999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  <p:sp>
        <p:nvSpPr>
          <p:cNvPr id="2" name="Abgerundetes Rechteck 1"/>
          <p:cNvSpPr/>
          <p:nvPr/>
        </p:nvSpPr>
        <p:spPr>
          <a:xfrm>
            <a:off x="5796136" y="3579862"/>
            <a:ext cx="3203848" cy="13464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Hören können wir von Anfang an – Zuhören jedoch müssen wir lernen, alle und jederzeit und immer wieder. </a:t>
            </a:r>
          </a:p>
          <a:p>
            <a:pPr algn="ctr"/>
            <a:r>
              <a:rPr lang="de-DE" sz="1100" dirty="0"/>
              <a:t>Sonja Kunze, Stiftung Zuhören</a:t>
            </a:r>
          </a:p>
        </p:txBody>
      </p:sp>
      <p:sp>
        <p:nvSpPr>
          <p:cNvPr id="9" name="Rechteck 8"/>
          <p:cNvSpPr/>
          <p:nvPr/>
        </p:nvSpPr>
        <p:spPr>
          <a:xfrm>
            <a:off x="765846" y="483518"/>
            <a:ext cx="4886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>
                <a:solidFill>
                  <a:srgbClr val="0070C0"/>
                </a:solidFill>
                <a:latin typeface="+mn-lt"/>
              </a:rPr>
              <a:t>Ziele der Zuhörbildung</a:t>
            </a:r>
            <a:endParaRPr lang="de-DE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8176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2411760" y="915566"/>
            <a:ext cx="5832648" cy="936103"/>
          </a:xfrm>
        </p:spPr>
        <p:txBody>
          <a:bodyPr/>
          <a:lstStyle/>
          <a:p>
            <a:r>
              <a:rPr lang="de-DE" sz="3600" dirty="0"/>
              <a:t> – Programm zur Zuhörbildung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4F6D3-A252-4B9E-8273-197271C766B6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9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043608" y="1707654"/>
            <a:ext cx="66247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+mn-lt"/>
              </a:rPr>
              <a:t>Konzept: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latin typeface="+mn-lt"/>
              </a:rPr>
              <a:t>spielerische Zuhörbildung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latin typeface="+mn-lt"/>
              </a:rPr>
              <a:t>päd. Materialien und Methoden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latin typeface="+mn-lt"/>
              </a:rPr>
              <a:t>Verschränkung von Zuhörbildung und Medienkompetenz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latin typeface="+mn-lt"/>
              </a:rPr>
              <a:t>wissenschaftlich evaluiert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latin typeface="+mn-lt"/>
              </a:rPr>
              <a:t>Freiraum zum Lernen – ohne Bewertung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latin typeface="+mn-lt"/>
              </a:rPr>
              <a:t>Spannende Entdeckungen durch Zuhören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latin typeface="+mn-lt"/>
              </a:rPr>
              <a:t>Erlebnis gemeinsames Zuhören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latin typeface="+mn-lt"/>
              </a:rPr>
              <a:t>Talente und Fähigkeiten entdecken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latin typeface="+mn-lt"/>
              </a:rPr>
              <a:t>deutschlandweites Angebot, bisher rund 5.000 Hörclubs</a:t>
            </a:r>
          </a:p>
          <a:p>
            <a:endParaRPr lang="de-DE" sz="1600" dirty="0">
              <a:latin typeface="+mn-lt"/>
            </a:endParaRPr>
          </a:p>
          <a:p>
            <a:pPr marL="285750" indent="-285750">
              <a:buFontTx/>
              <a:buChar char="-"/>
            </a:pPr>
            <a:endParaRPr lang="de-DE" sz="1600" dirty="0">
              <a:latin typeface="+mn-lt"/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83518"/>
            <a:ext cx="1872208" cy="1155622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651334" y="4281939"/>
            <a:ext cx="623401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>
                <a:latin typeface="+mn-lt"/>
              </a:rPr>
              <a:t>Ziel: Freude am Zuhören wecken – </a:t>
            </a:r>
          </a:p>
          <a:p>
            <a:pPr algn="ctr"/>
            <a:r>
              <a:rPr lang="de-DE" sz="2000" b="1" dirty="0">
                <a:latin typeface="+mn-lt"/>
              </a:rPr>
              <a:t>für eine zuhörfreundliche Gesellschaft!</a:t>
            </a:r>
          </a:p>
          <a:p>
            <a:pPr algn="ctr"/>
            <a:endParaRPr lang="de-DE" i="1" dirty="0">
              <a:latin typeface="+mn-lt"/>
            </a:endParaRPr>
          </a:p>
          <a:p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932" y="2212739"/>
            <a:ext cx="1313516" cy="875677"/>
          </a:xfrm>
          <a:prstGeom prst="round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sp>
        <p:nvSpPr>
          <p:cNvPr id="15" name="Textfeld 3"/>
          <p:cNvSpPr txBox="1">
            <a:spLocks noChangeArrowheads="1"/>
          </p:cNvSpPr>
          <p:nvPr/>
        </p:nvSpPr>
        <p:spPr bwMode="auto">
          <a:xfrm>
            <a:off x="7236296" y="3028622"/>
            <a:ext cx="1440160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Font typeface="Wingdings" panose="05000000000000000000" pitchFamily="2" charset="2"/>
              <a:defRPr sz="2400">
                <a:solidFill>
                  <a:srgbClr val="006C30"/>
                </a:solidFill>
                <a:latin typeface="LMU CompatilFact" pitchFamily="2" charset="0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anose="02020603050405020304" pitchFamily="18" charset="0"/>
              <a:buChar char="•"/>
              <a:defRPr sz="1600">
                <a:solidFill>
                  <a:srgbClr val="006C30"/>
                </a:solidFill>
                <a:latin typeface="LMU CompatilFact" pitchFamily="2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LMU CompatilFact" pitchFamily="2" charset="0"/>
              <a:buChar char="–"/>
              <a:defRPr sz="1600">
                <a:solidFill>
                  <a:srgbClr val="006C30"/>
                </a:solidFill>
                <a:latin typeface="LMU CompatilFact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LMU CompatilFact" pitchFamily="2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LMU CompatilFac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200" b="1" dirty="0">
                <a:solidFill>
                  <a:schemeClr val="accent1">
                    <a:lumMod val="75000"/>
                  </a:schemeClr>
                </a:solidFill>
              </a:rPr>
              <a:t>Maskottchen: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200" b="1" dirty="0">
                <a:solidFill>
                  <a:schemeClr val="accent1">
                    <a:lumMod val="75000"/>
                  </a:schemeClr>
                </a:solidFill>
              </a:rPr>
              <a:t>Schallwelle </a:t>
            </a:r>
            <a:r>
              <a:rPr lang="de-DE" altLang="de-DE" sz="1200" b="1" dirty="0" err="1">
                <a:solidFill>
                  <a:schemeClr val="accent1">
                    <a:lumMod val="75000"/>
                  </a:schemeClr>
                </a:solidFill>
              </a:rPr>
              <a:t>Sono</a:t>
            </a:r>
            <a:endParaRPr lang="de-DE" altLang="de-DE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731605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2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533FA4A57FFE9458DF3479016FDE842" ma:contentTypeVersion="10" ma:contentTypeDescription="Ein neues Dokument erstellen." ma:contentTypeScope="" ma:versionID="e5491125947f8f48b01b53b30c419589">
  <xsd:schema xmlns:xsd="http://www.w3.org/2001/XMLSchema" xmlns:xs="http://www.w3.org/2001/XMLSchema" xmlns:p="http://schemas.microsoft.com/office/2006/metadata/properties" xmlns:ns2="e45775ac-22bf-4ff8-8850-485589d99dc5" xmlns:ns3="f1c5e6d6-4916-423c-aac1-5655a261efe5" targetNamespace="http://schemas.microsoft.com/office/2006/metadata/properties" ma:root="true" ma:fieldsID="bb3e9be3e5300dfb9cd5c2a5d5c37021" ns2:_="" ns3:_="">
    <xsd:import namespace="e45775ac-22bf-4ff8-8850-485589d99dc5"/>
    <xsd:import namespace="f1c5e6d6-4916-423c-aac1-5655a261ef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5775ac-22bf-4ff8-8850-485589d99d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54a58bf4-9b14-4b6e-86fe-77415f9b2f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c5e6d6-4916-423c-aac1-5655a261efe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4983638-58b9-454f-b8af-53a1918a4b23}" ma:internalName="TaxCatchAll" ma:showField="CatchAllData" ma:web="f1c5e6d6-4916-423c-aac1-5655a261ef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45775ac-22bf-4ff8-8850-485589d99dc5">
      <Terms xmlns="http://schemas.microsoft.com/office/infopath/2007/PartnerControls"/>
    </lcf76f155ced4ddcb4097134ff3c332f>
    <TaxCatchAll xmlns="f1c5e6d6-4916-423c-aac1-5655a261efe5" xsi:nil="true"/>
    <MediaLengthInSeconds xmlns="e45775ac-22bf-4ff8-8850-485589d99dc5" xsi:nil="true"/>
  </documentManagement>
</p:properties>
</file>

<file path=customXml/itemProps1.xml><?xml version="1.0" encoding="utf-8"?>
<ds:datastoreItem xmlns:ds="http://schemas.openxmlformats.org/officeDocument/2006/customXml" ds:itemID="{A0C52C7E-809F-4D37-956A-D112A43998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7773D-DCDF-49FC-820B-47DD91087F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5775ac-22bf-4ff8-8850-485589d99dc5"/>
    <ds:schemaRef ds:uri="f1c5e6d6-4916-423c-aac1-5655a261ef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104F9A-E6B4-4B9C-8C28-6C7117C501D8}">
  <ds:schemaRefs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65a94fcc-2e43-4d27-838b-3e23f623f8f1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e45775ac-22bf-4ff8-8850-485589d99dc5"/>
    <ds:schemaRef ds:uri="f1c5e6d6-4916-423c-aac1-5655a261efe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1104</Words>
  <Application>Microsoft Office PowerPoint</Application>
  <PresentationFormat>Bildschirmpräsentation (16:9)</PresentationFormat>
  <Paragraphs>308</Paragraphs>
  <Slides>38</Slides>
  <Notes>36</Notes>
  <HiddenSlides>1</HiddenSlides>
  <MMClips>10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39" baseType="lpstr">
      <vt:lpstr>Design2</vt:lpstr>
      <vt:lpstr>Hörclub – Fortbildung </vt:lpstr>
      <vt:lpstr>  Modul 2:  Was sind   Hörclu –  und was macht man da? </vt:lpstr>
      <vt:lpstr>Ohrenmassage  &amp;  Hörmeditation  </vt:lpstr>
      <vt:lpstr>PowerPoint-Präsentation</vt:lpstr>
      <vt:lpstr>Die KlangOasen</vt:lpstr>
      <vt:lpstr>PowerPoint-Präsentation</vt:lpstr>
      <vt:lpstr>PowerPoint-Präsentation</vt:lpstr>
      <vt:lpstr>PowerPoint-Präsentation</vt:lpstr>
      <vt:lpstr> – Programm zur Zuhörbildung</vt:lpstr>
      <vt:lpstr>PowerPoint-Präsentation</vt:lpstr>
      <vt:lpstr>PowerPoint-Präsentation</vt:lpstr>
      <vt:lpstr> Rahmenbedingungen</vt:lpstr>
      <vt:lpstr>PowerPoint-Präsentation</vt:lpstr>
      <vt:lpstr>PowerPoint-Präsentation</vt:lpstr>
      <vt:lpstr>Achtung: Ohren auf! </vt:lpstr>
      <vt:lpstr>Achtung: Ohren auf! </vt:lpstr>
      <vt:lpstr>Achtung: Ohren auf! </vt:lpstr>
      <vt:lpstr>HörSpielBox &amp; Zuhörbox www.zuhoerbox.de</vt:lpstr>
      <vt:lpstr>PowerPoint-Präsentation</vt:lpstr>
      <vt:lpstr>PowerPoint-Präsentation</vt:lpstr>
      <vt:lpstr>PowerPoint-Präsentation</vt:lpstr>
      <vt:lpstr>Zuhören als gemeinsames Erlebnis  eine Lesung hören</vt:lpstr>
      <vt:lpstr>Als die Raben noch bunt waren</vt:lpstr>
      <vt:lpstr>Zuhören als gemeinsames Erlebnis  ein Hörspiel hören</vt:lpstr>
      <vt:lpstr>Zuhören als gemeinsames Erlebnis  ein Hörspiel hören</vt:lpstr>
      <vt:lpstr>Kleine Pause</vt:lpstr>
      <vt:lpstr>Praxis</vt:lpstr>
      <vt:lpstr>Tonaufnahmen machen  und bearbeiten</vt:lpstr>
      <vt:lpstr>Gruppenarbeit</vt:lpstr>
      <vt:lpstr>PowerPoint-Präsentation</vt:lpstr>
      <vt:lpstr>PowerPoint-Präsentation</vt:lpstr>
      <vt:lpstr>PowerPoint-Präsentation</vt:lpstr>
      <vt:lpstr>https://zumpad.de/p/olivenmarmelade17 </vt:lpstr>
      <vt:lpstr>PowerPoint-Präsentation</vt:lpstr>
      <vt:lpstr>PowerPoint-Präsentation</vt:lpstr>
      <vt:lpstr>Die KlangOasen</vt:lpstr>
      <vt:lpstr>PowerPoint-Präsentation</vt:lpstr>
      <vt:lpstr>PowerPoint-Präsentation</vt:lpstr>
    </vt:vector>
  </TitlesOfParts>
  <Company>Bayerischer Rundfunk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Pfeilschifter, Tim</dc:creator>
  <cp:lastModifiedBy>Kunze, Sonja</cp:lastModifiedBy>
  <cp:revision>415</cp:revision>
  <cp:lastPrinted>2020-03-09T15:26:59Z</cp:lastPrinted>
  <dcterms:created xsi:type="dcterms:W3CDTF">2016-06-14T11:47:44Z</dcterms:created>
  <dcterms:modified xsi:type="dcterms:W3CDTF">2022-09-28T10:31:18Z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0x010100C645E78B8CD0804EA8D96DC64EE1B6D8</vt:lpwstr>
  </property>
  <property fmtid="{D5CDD505-2E9C-101B-9397-08002B2CF9AE}" pid="3" name="ComplianceAssetId">
    <vt:lpwstr/>
  </property>
  <property fmtid="{D5CDD505-2E9C-101B-9397-08002B2CF9AE}" pid="4" name="TriggerFlowInfo">
    <vt:lpwstr/>
  </property>
  <property fmtid="{D5CDD505-2E9C-101B-9397-08002B2CF9AE}" pid="5" name="_SharedFileIndex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  <property fmtid="{D5CDD505-2E9C-101B-9397-08002B2CF9AE}" pid="8" name="_SourceUrl">
    <vt:lpwstr/>
  </property>
  <property fmtid="{D5CDD505-2E9C-101B-9397-08002B2CF9AE}" pid="9" name="Order">
    <vt:lpwstr>25300.0000000000</vt:lpwstr>
  </property>
</Properties>
</file>